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6.xml"/>
  <Override ContentType="application/vnd.openxmlformats-officedocument.presentationml.slideMaster+xml" PartName="/ppt/slideMasters/slideMaster5.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47.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7.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autoCompressPictures="0" embedTrueTypeFonts="1" strictFirstAndLastChars="0" saveSubsetFonts="1">
  <p:sldMasterIdLst>
    <p:sldMasterId id="2147483704" r:id="rId3"/>
    <p:sldMasterId id="2147483705" r:id="rId4"/>
    <p:sldMasterId id="2147483706" r:id="rId5"/>
    <p:sldMasterId id="2147483707" r:id="rId6"/>
    <p:sldMasterId id="2147483708" r:id="rId7"/>
    <p:sldMasterId id="2147483709" r:id="rId8"/>
  </p:sldMasterIdLst>
  <p:notesMasterIdLst>
    <p:notesMasterId r:id="rId9"/>
  </p:notesMasterIdLst>
  <p:sldIdLst>
    <p:sldId id="256" r:id="rId10"/>
    <p:sldId id="257" r:id="rId11"/>
    <p:sldId id="258" r:id="rId12"/>
    <p:sldId id="259" r:id="rId13"/>
    <p:sldId id="260" r:id="rId14"/>
    <p:sldId id="261" r:id="rId15"/>
    <p:sldId id="262" r:id="rId16"/>
    <p:sldId id="263" r:id="rId17"/>
    <p:sldId id="264" r:id="rId18"/>
    <p:sldId id="265" r:id="rId19"/>
    <p:sldId id="266" r:id="rId20"/>
    <p:sldId id="267" r:id="rId21"/>
    <p:sldId id="268" r:id="rId22"/>
    <p:sldId id="269" r:id="rId23"/>
    <p:sldId id="270" r:id="rId24"/>
    <p:sldId id="271" r:id="rId25"/>
    <p:sldId id="272" r:id="rId26"/>
    <p:sldId id="273" r:id="rId27"/>
    <p:sldId id="274" r:id="rId28"/>
    <p:sldId id="275" r:id="rId29"/>
    <p:sldId id="276" r:id="rId30"/>
    <p:sldId id="277" r:id="rId31"/>
    <p:sldId id="278" r:id="rId32"/>
    <p:sldId id="279" r:id="rId33"/>
    <p:sldId id="280" r:id="rId34"/>
    <p:sldId id="281" r:id="rId35"/>
    <p:sldId id="282" r:id="rId36"/>
    <p:sldId id="283" r:id="rId37"/>
    <p:sldId id="284" r:id="rId38"/>
    <p:sldId id="285" r:id="rId39"/>
    <p:sldId id="286" r:id="rId40"/>
    <p:sldId id="287" r:id="rId41"/>
    <p:sldId id="288" r:id="rId42"/>
    <p:sldId id="289" r:id="rId43"/>
    <p:sldId id="290" r:id="rId44"/>
    <p:sldId id="291" r:id="rId45"/>
    <p:sldId id="292" r:id="rId46"/>
    <p:sldId id="293" r:id="rId47"/>
    <p:sldId id="294" r:id="rId48"/>
    <p:sldId id="295" r:id="rId49"/>
    <p:sldId id="296" r:id="rId50"/>
    <p:sldId id="297" r:id="rId51"/>
    <p:sldId id="298" r:id="rId52"/>
    <p:sldId id="299" r:id="rId53"/>
    <p:sldId id="300" r:id="rId54"/>
    <p:sldId id="301" r:id="rId55"/>
    <p:sldId id="302" r:id="rId56"/>
  </p:sldIdLst>
  <p:sldSz cy="9144000" cx="16256000"/>
  <p:notesSz cx="6858000" cy="9144000"/>
  <p:embeddedFontLst>
    <p:embeddedFont>
      <p:font typeface="Cabin"/>
      <p:regular r:id="rId57"/>
      <p:bold r:id="rId58"/>
      <p:italic r:id="rId59"/>
      <p:boldItalic r:id="rId60"/>
    </p:embeddedFont>
    <p:embeddedFont>
      <p:font typeface="Ovo"/>
      <p:regular r:id="rId6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_rels/presentation.xml.rels><?xml version="1.0" encoding="UTF-8" standalone="yes"?><Relationships xmlns="http://schemas.openxmlformats.org/package/2006/relationships"><Relationship Id="rId40" Type="http://schemas.openxmlformats.org/officeDocument/2006/relationships/slide" Target="slides/slide31.xml"/><Relationship Id="rId42" Type="http://schemas.openxmlformats.org/officeDocument/2006/relationships/slide" Target="slides/slide33.xml"/><Relationship Id="rId41" Type="http://schemas.openxmlformats.org/officeDocument/2006/relationships/slide" Target="slides/slide32.xml"/><Relationship Id="rId44" Type="http://schemas.openxmlformats.org/officeDocument/2006/relationships/slide" Target="slides/slide35.xml"/><Relationship Id="rId43" Type="http://schemas.openxmlformats.org/officeDocument/2006/relationships/slide" Target="slides/slide34.xml"/><Relationship Id="rId46" Type="http://schemas.openxmlformats.org/officeDocument/2006/relationships/slide" Target="slides/slide37.xml"/><Relationship Id="rId45" Type="http://schemas.openxmlformats.org/officeDocument/2006/relationships/slide" Target="slides/slide36.xml"/><Relationship Id="rId1" Type="http://schemas.openxmlformats.org/officeDocument/2006/relationships/theme" Target="theme/theme5.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notesMaster" Target="notesMasters/notesMaster1.xml"/><Relationship Id="rId48" Type="http://schemas.openxmlformats.org/officeDocument/2006/relationships/slide" Target="slides/slide39.xml"/><Relationship Id="rId47" Type="http://schemas.openxmlformats.org/officeDocument/2006/relationships/slide" Target="slides/slide38.xml"/><Relationship Id="rId49" Type="http://schemas.openxmlformats.org/officeDocument/2006/relationships/slide" Target="slides/slide40.xml"/><Relationship Id="rId5" Type="http://schemas.openxmlformats.org/officeDocument/2006/relationships/slideMaster" Target="slideMasters/slideMaster3.xml"/><Relationship Id="rId6" Type="http://schemas.openxmlformats.org/officeDocument/2006/relationships/slideMaster" Target="slideMasters/slideMaster4.xml"/><Relationship Id="rId7" Type="http://schemas.openxmlformats.org/officeDocument/2006/relationships/slideMaster" Target="slideMasters/slideMaster5.xml"/><Relationship Id="rId8" Type="http://schemas.openxmlformats.org/officeDocument/2006/relationships/slideMaster" Target="slideMasters/slideMaster6.xml"/><Relationship Id="rId31" Type="http://schemas.openxmlformats.org/officeDocument/2006/relationships/slide" Target="slides/slide22.xml"/><Relationship Id="rId30" Type="http://schemas.openxmlformats.org/officeDocument/2006/relationships/slide" Target="slides/slide21.xml"/><Relationship Id="rId33" Type="http://schemas.openxmlformats.org/officeDocument/2006/relationships/slide" Target="slides/slide24.xml"/><Relationship Id="rId32" Type="http://schemas.openxmlformats.org/officeDocument/2006/relationships/slide" Target="slides/slide23.xml"/><Relationship Id="rId35" Type="http://schemas.openxmlformats.org/officeDocument/2006/relationships/slide" Target="slides/slide26.xml"/><Relationship Id="rId34" Type="http://schemas.openxmlformats.org/officeDocument/2006/relationships/slide" Target="slides/slide25.xml"/><Relationship Id="rId37" Type="http://schemas.openxmlformats.org/officeDocument/2006/relationships/slide" Target="slides/slide28.xml"/><Relationship Id="rId36" Type="http://schemas.openxmlformats.org/officeDocument/2006/relationships/slide" Target="slides/slide27.xml"/><Relationship Id="rId39" Type="http://schemas.openxmlformats.org/officeDocument/2006/relationships/slide" Target="slides/slide30.xml"/><Relationship Id="rId38" Type="http://schemas.openxmlformats.org/officeDocument/2006/relationships/slide" Target="slides/slide29.xml"/><Relationship Id="rId61" Type="http://schemas.openxmlformats.org/officeDocument/2006/relationships/font" Target="fonts/Ovo-regular.fntdata"/><Relationship Id="rId20" Type="http://schemas.openxmlformats.org/officeDocument/2006/relationships/slide" Target="slides/slide11.xml"/><Relationship Id="rId22" Type="http://schemas.openxmlformats.org/officeDocument/2006/relationships/slide" Target="slides/slide13.xml"/><Relationship Id="rId21" Type="http://schemas.openxmlformats.org/officeDocument/2006/relationships/slide" Target="slides/slide12.xml"/><Relationship Id="rId24" Type="http://schemas.openxmlformats.org/officeDocument/2006/relationships/slide" Target="slides/slide15.xml"/><Relationship Id="rId23" Type="http://schemas.openxmlformats.org/officeDocument/2006/relationships/slide" Target="slides/slide14.xml"/><Relationship Id="rId60" Type="http://schemas.openxmlformats.org/officeDocument/2006/relationships/font" Target="fonts/Cabin-boldItalic.fntdata"/><Relationship Id="rId26" Type="http://schemas.openxmlformats.org/officeDocument/2006/relationships/slide" Target="slides/slide17.xml"/><Relationship Id="rId25" Type="http://schemas.openxmlformats.org/officeDocument/2006/relationships/slide" Target="slides/slide16.xml"/><Relationship Id="rId28" Type="http://schemas.openxmlformats.org/officeDocument/2006/relationships/slide" Target="slides/slide19.xml"/><Relationship Id="rId27" Type="http://schemas.openxmlformats.org/officeDocument/2006/relationships/slide" Target="slides/slide18.xml"/><Relationship Id="rId29" Type="http://schemas.openxmlformats.org/officeDocument/2006/relationships/slide" Target="slides/slide20.xml"/><Relationship Id="rId51" Type="http://schemas.openxmlformats.org/officeDocument/2006/relationships/slide" Target="slides/slide42.xml"/><Relationship Id="rId50" Type="http://schemas.openxmlformats.org/officeDocument/2006/relationships/slide" Target="slides/slide41.xml"/><Relationship Id="rId53" Type="http://schemas.openxmlformats.org/officeDocument/2006/relationships/slide" Target="slides/slide44.xml"/><Relationship Id="rId52" Type="http://schemas.openxmlformats.org/officeDocument/2006/relationships/slide" Target="slides/slide43.xml"/><Relationship Id="rId11" Type="http://schemas.openxmlformats.org/officeDocument/2006/relationships/slide" Target="slides/slide2.xml"/><Relationship Id="rId55" Type="http://schemas.openxmlformats.org/officeDocument/2006/relationships/slide" Target="slides/slide46.xml"/><Relationship Id="rId10" Type="http://schemas.openxmlformats.org/officeDocument/2006/relationships/slide" Target="slides/slide1.xml"/><Relationship Id="rId54" Type="http://schemas.openxmlformats.org/officeDocument/2006/relationships/slide" Target="slides/slide45.xml"/><Relationship Id="rId13" Type="http://schemas.openxmlformats.org/officeDocument/2006/relationships/slide" Target="slides/slide4.xml"/><Relationship Id="rId57" Type="http://schemas.openxmlformats.org/officeDocument/2006/relationships/font" Target="fonts/Cabin-regular.fntdata"/><Relationship Id="rId12" Type="http://schemas.openxmlformats.org/officeDocument/2006/relationships/slide" Target="slides/slide3.xml"/><Relationship Id="rId56" Type="http://schemas.openxmlformats.org/officeDocument/2006/relationships/slide" Target="slides/slide47.xml"/><Relationship Id="rId15" Type="http://schemas.openxmlformats.org/officeDocument/2006/relationships/slide" Target="slides/slide6.xml"/><Relationship Id="rId59" Type="http://schemas.openxmlformats.org/officeDocument/2006/relationships/font" Target="fonts/Cabin-italic.fntdata"/><Relationship Id="rId14" Type="http://schemas.openxmlformats.org/officeDocument/2006/relationships/slide" Target="slides/slide5.xml"/><Relationship Id="rId58" Type="http://schemas.openxmlformats.org/officeDocument/2006/relationships/font" Target="fonts/Cabin-bold.fntdata"/><Relationship Id="rId17" Type="http://schemas.openxmlformats.org/officeDocument/2006/relationships/slide" Target="slides/slide8.xml"/><Relationship Id="rId16" Type="http://schemas.openxmlformats.org/officeDocument/2006/relationships/slide" Target="slides/slide7.xml"/><Relationship Id="rId19" Type="http://schemas.openxmlformats.org/officeDocument/2006/relationships/slide" Target="slides/slide10.xml"/><Relationship Id="rId18"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000000"/>
        </a:solidFill>
      </p:bgPr>
    </p:bg>
    <p:spTree>
      <p:nvGrpSpPr>
        <p:cNvPr id="2" name="Shape 2"/>
        <p:cNvGrpSpPr/>
        <p:nvPr/>
      </p:nvGrpSpPr>
      <p:grpSpPr>
        <a:xfrm>
          <a:off x="0" y="0"/>
          <a:ext cx="0" cy="0"/>
          <a:chOff x="0" y="0"/>
          <a:chExt cx="0" cy="0"/>
        </a:xfrm>
      </p:grpSpPr>
      <p:sp>
        <p:nvSpPr>
          <p:cNvPr id="3" name="Shape 3"/>
          <p:cNvSpPr txBox="1"/>
          <p:nvPr>
            <p:ph idx="2" type="hdr"/>
          </p:nvPr>
        </p:nvSpPr>
        <p:spPr>
          <a:xfrm>
            <a:off x="0" y="0"/>
            <a:ext cx="2971799" cy="457200"/>
          </a:xfrm>
          <a:prstGeom prst="rect">
            <a:avLst/>
          </a:prstGeom>
          <a:noFill/>
          <a:ln>
            <a:noFill/>
          </a:ln>
        </p:spPr>
        <p:txBody>
          <a:bodyPr anchorCtr="0" anchor="ctr"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4" name="Shape 4"/>
          <p:cNvSpPr txBox="1"/>
          <p:nvPr>
            <p:ph idx="10" type="dt"/>
          </p:nvPr>
        </p:nvSpPr>
        <p:spPr>
          <a:xfrm>
            <a:off x="3884612" y="0"/>
            <a:ext cx="2971799" cy="457200"/>
          </a:xfrm>
          <a:prstGeom prst="rect">
            <a:avLst/>
          </a:prstGeom>
          <a:noFill/>
          <a:ln>
            <a:noFill/>
          </a:ln>
        </p:spPr>
        <p:txBody>
          <a:bodyPr anchorCtr="0" anchor="t" bIns="91425" lIns="91425" rIns="91425" tIns="91425"/>
          <a:lstStyle>
            <a:lvl1pPr indent="0" lvl="0" marL="0" marR="0" rtl="0" algn="r">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5" name="Shape 5"/>
          <p:cNvSpPr/>
          <p:nvPr>
            <p:ph idx="3"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rnd" cmpd="sng" w="12700">
            <a:solidFill>
              <a:srgbClr val="000000"/>
            </a:solidFill>
            <a:prstDash val="solid"/>
            <a:miter/>
            <a:headEnd len="med" w="med" type="none"/>
            <a:tailEnd len="med" w="med" type="none"/>
          </a:ln>
        </p:spPr>
      </p:sp>
      <p:sp>
        <p:nvSpPr>
          <p:cNvPr id="6" name="Shape 6"/>
          <p:cNvSpPr txBox="1"/>
          <p:nvPr>
            <p:ph idx="1" type="body"/>
          </p:nvPr>
        </p:nvSpPr>
        <p:spPr>
          <a:xfrm>
            <a:off x="685800" y="4343400"/>
            <a:ext cx="5486399" cy="4114800"/>
          </a:xfrm>
          <a:prstGeom prst="rect">
            <a:avLst/>
          </a:prstGeom>
          <a:noFill/>
          <a:ln>
            <a:noFill/>
          </a:ln>
        </p:spPr>
        <p:txBody>
          <a:bodyPr anchorCtr="0" anchor="ctr"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7" name="Shape 7"/>
          <p:cNvSpPr txBox="1"/>
          <p:nvPr>
            <p:ph idx="11" type="ftr"/>
          </p:nvPr>
        </p:nvSpPr>
        <p:spPr>
          <a:xfrm>
            <a:off x="0" y="8685211"/>
            <a:ext cx="2971799" cy="457200"/>
          </a:xfrm>
          <a:prstGeom prst="rect">
            <a:avLst/>
          </a:prstGeom>
          <a:noFill/>
          <a:ln>
            <a:noFill/>
          </a:ln>
        </p:spPr>
        <p:txBody>
          <a:bodyPr anchorCtr="0" anchor="ctr"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8" name="Shape 8"/>
          <p:cNvSpPr txBox="1"/>
          <p:nvPr>
            <p:ph idx="12" type="sldNum"/>
          </p:nvPr>
        </p:nvSpPr>
        <p:spPr>
          <a:xfrm>
            <a:off x="3884612" y="8685211"/>
            <a:ext cx="2971799" cy="457200"/>
          </a:xfrm>
          <a:prstGeom prst="rect">
            <a:avLst/>
          </a:prstGeom>
          <a:noFill/>
          <a:ln>
            <a:noFill/>
          </a:ln>
        </p:spPr>
        <p:txBody>
          <a:bodyPr anchorCtr="0" anchor="b" bIns="91425" lIns="91425" rIns="91425" tIns="91425">
            <a:noAutofit/>
          </a:bodyPr>
          <a:lstStyle/>
          <a:p>
            <a:pPr indent="0" lvl="0" marL="0" marR="0" rtl="0" algn="r">
              <a:spcBef>
                <a:spcPts val="0"/>
              </a:spcBef>
            </a:pPr>
            <a:r>
              <a:t/>
            </a:r>
            <a:endParaRPr/>
          </a:p>
          <a:p>
            <a:pPr lvl="1">
              <a:spcBef>
                <a:spcPts val="0"/>
              </a:spcBef>
            </a:pPr>
            <a:r>
              <a:t/>
            </a:r>
            <a:endParaRPr/>
          </a:p>
          <a:p>
            <a:pPr lvl="2">
              <a:spcBef>
                <a:spcPts val="0"/>
              </a:spcBef>
            </a:pPr>
            <a:r>
              <a:t/>
            </a:r>
            <a:endParaRPr/>
          </a:p>
          <a:p>
            <a:pPr lvl="3">
              <a:spcBef>
                <a:spcPts val="0"/>
              </a:spcBef>
            </a:pPr>
            <a:r>
              <a:t/>
            </a:r>
            <a:endParaRPr/>
          </a:p>
          <a:p>
            <a:pPr lvl="4">
              <a:spcBef>
                <a:spcPts val="0"/>
              </a:spcBef>
            </a:pPr>
            <a:r>
              <a:t/>
            </a:r>
            <a:endParaRPr/>
          </a:p>
          <a:p>
            <a:pPr lvl="5">
              <a:spcBef>
                <a:spcPts val="0"/>
              </a:spcBef>
            </a:pPr>
            <a:r>
              <a:t/>
            </a:r>
            <a:endParaRPr/>
          </a:p>
          <a:p>
            <a:pPr lvl="6">
              <a:spcBef>
                <a:spcPts val="0"/>
              </a:spcBef>
            </a:pPr>
            <a:r>
              <a:t/>
            </a:r>
            <a:endParaRPr/>
          </a:p>
          <a:p>
            <a:pPr lvl="7">
              <a:spcBef>
                <a:spcPts val="0"/>
              </a:spcBef>
            </a:pPr>
            <a:r>
              <a:t/>
            </a:r>
            <a:endParaRPr/>
          </a:p>
          <a:p>
            <a:pPr lvl="8">
              <a:spcBef>
                <a:spcPts val="0"/>
              </a:spcBef>
            </a:pPr>
            <a:r>
              <a:t/>
            </a:r>
            <a:endParaRPr/>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07" name="Shape 207"/>
        <p:cNvGrpSpPr/>
        <p:nvPr/>
      </p:nvGrpSpPr>
      <p:grpSpPr>
        <a:xfrm>
          <a:off x="0" y="0"/>
          <a:ext cx="0" cy="0"/>
          <a:chOff x="0" y="0"/>
          <a:chExt cx="0" cy="0"/>
        </a:xfrm>
      </p:grpSpPr>
      <p:sp>
        <p:nvSpPr>
          <p:cNvPr id="208" name="Shape 208"/>
          <p:cNvSpPr txBox="1"/>
          <p:nvPr>
            <p:ph idx="1" type="body"/>
          </p:nvPr>
        </p:nvSpPr>
        <p:spPr>
          <a:xfrm>
            <a:off x="685800" y="4343400"/>
            <a:ext cx="5486399" cy="4114800"/>
          </a:xfrm>
          <a:prstGeom prst="rect">
            <a:avLst/>
          </a:prstGeom>
        </p:spPr>
        <p:txBody>
          <a:bodyPr anchorCtr="0" anchor="ctr" bIns="91425" lIns="91425" rIns="91425" tIns="91425">
            <a:noAutofit/>
          </a:bodyPr>
          <a:lstStyle/>
          <a:p>
            <a:pPr lvl="0">
              <a:spcBef>
                <a:spcPts val="0"/>
              </a:spcBef>
              <a:buNone/>
            </a:pPr>
            <a:r>
              <a:rPr lang="en-US">
                <a:solidFill>
                  <a:schemeClr val="dk2"/>
                </a:solidFill>
              </a:rPr>
              <a:t>Note from Chuck.  If you are using these materials, you can remove the UM logo and replace it with your own, but please retain the CC-BY logo on the first page as well as retain the entire last page.</a:t>
            </a:r>
          </a:p>
        </p:txBody>
      </p:sp>
      <p:sp>
        <p:nvSpPr>
          <p:cNvPr id="209" name="Shape 209"/>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04" name="Shape 304"/>
        <p:cNvGrpSpPr/>
        <p:nvPr/>
      </p:nvGrpSpPr>
      <p:grpSpPr>
        <a:xfrm>
          <a:off x="0" y="0"/>
          <a:ext cx="0" cy="0"/>
          <a:chOff x="0" y="0"/>
          <a:chExt cx="0" cy="0"/>
        </a:xfrm>
      </p:grpSpPr>
      <p:sp>
        <p:nvSpPr>
          <p:cNvPr id="305" name="Shape 305"/>
          <p:cNvSpPr txBox="1"/>
          <p:nvPr>
            <p:ph idx="1" type="body"/>
          </p:nvPr>
        </p:nvSpPr>
        <p:spPr>
          <a:xfrm>
            <a:off x="685800" y="4343400"/>
            <a:ext cx="5486399" cy="4114800"/>
          </a:xfrm>
          <a:prstGeom prst="rect">
            <a:avLst/>
          </a:prstGeom>
        </p:spPr>
        <p:txBody>
          <a:bodyPr anchorCtr="0" anchor="ctr" bIns="91425" lIns="91425" rIns="91425" tIns="91425">
            <a:noAutofit/>
          </a:bodyPr>
          <a:lstStyle/>
          <a:p>
            <a:pPr lvl="0">
              <a:spcBef>
                <a:spcPts val="0"/>
              </a:spcBef>
              <a:buNone/>
            </a:pPr>
            <a:r>
              <a:t/>
            </a:r>
            <a:endParaRPr/>
          </a:p>
        </p:txBody>
      </p:sp>
      <p:sp>
        <p:nvSpPr>
          <p:cNvPr id="306" name="Shape 306"/>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12" name="Shape 312"/>
        <p:cNvGrpSpPr/>
        <p:nvPr/>
      </p:nvGrpSpPr>
      <p:grpSpPr>
        <a:xfrm>
          <a:off x="0" y="0"/>
          <a:ext cx="0" cy="0"/>
          <a:chOff x="0" y="0"/>
          <a:chExt cx="0" cy="0"/>
        </a:xfrm>
      </p:grpSpPr>
      <p:sp>
        <p:nvSpPr>
          <p:cNvPr id="313" name="Shape 313"/>
          <p:cNvSpPr txBox="1"/>
          <p:nvPr>
            <p:ph idx="1" type="body"/>
          </p:nvPr>
        </p:nvSpPr>
        <p:spPr>
          <a:xfrm>
            <a:off x="685800" y="4343400"/>
            <a:ext cx="5486399" cy="4114800"/>
          </a:xfrm>
          <a:prstGeom prst="rect">
            <a:avLst/>
          </a:prstGeom>
        </p:spPr>
        <p:txBody>
          <a:bodyPr anchorCtr="0" anchor="ctr" bIns="91425" lIns="91425" rIns="91425" tIns="91425">
            <a:noAutofit/>
          </a:bodyPr>
          <a:lstStyle/>
          <a:p>
            <a:pPr lvl="0">
              <a:spcBef>
                <a:spcPts val="0"/>
              </a:spcBef>
              <a:buNone/>
            </a:pPr>
            <a:r>
              <a:t/>
            </a:r>
            <a:endParaRPr/>
          </a:p>
        </p:txBody>
      </p:sp>
      <p:sp>
        <p:nvSpPr>
          <p:cNvPr id="314" name="Shape 314"/>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20" name="Shape 320"/>
        <p:cNvGrpSpPr/>
        <p:nvPr/>
      </p:nvGrpSpPr>
      <p:grpSpPr>
        <a:xfrm>
          <a:off x="0" y="0"/>
          <a:ext cx="0" cy="0"/>
          <a:chOff x="0" y="0"/>
          <a:chExt cx="0" cy="0"/>
        </a:xfrm>
      </p:grpSpPr>
      <p:sp>
        <p:nvSpPr>
          <p:cNvPr id="321" name="Shape 321"/>
          <p:cNvSpPr txBox="1"/>
          <p:nvPr>
            <p:ph idx="1" type="body"/>
          </p:nvPr>
        </p:nvSpPr>
        <p:spPr>
          <a:xfrm>
            <a:off x="685800" y="4343400"/>
            <a:ext cx="5486399" cy="4114800"/>
          </a:xfrm>
          <a:prstGeom prst="rect">
            <a:avLst/>
          </a:prstGeom>
        </p:spPr>
        <p:txBody>
          <a:bodyPr anchorCtr="0" anchor="ctr" bIns="91425" lIns="91425" rIns="91425" tIns="91425">
            <a:noAutofit/>
          </a:bodyPr>
          <a:lstStyle/>
          <a:p>
            <a:pPr lvl="0">
              <a:spcBef>
                <a:spcPts val="0"/>
              </a:spcBef>
              <a:buNone/>
            </a:pPr>
            <a:r>
              <a:t/>
            </a:r>
            <a:endParaRPr/>
          </a:p>
        </p:txBody>
      </p:sp>
      <p:sp>
        <p:nvSpPr>
          <p:cNvPr id="322" name="Shape 322"/>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27" name="Shape 327"/>
        <p:cNvGrpSpPr/>
        <p:nvPr/>
      </p:nvGrpSpPr>
      <p:grpSpPr>
        <a:xfrm>
          <a:off x="0" y="0"/>
          <a:ext cx="0" cy="0"/>
          <a:chOff x="0" y="0"/>
          <a:chExt cx="0" cy="0"/>
        </a:xfrm>
      </p:grpSpPr>
      <p:sp>
        <p:nvSpPr>
          <p:cNvPr id="328" name="Shape 328"/>
          <p:cNvSpPr txBox="1"/>
          <p:nvPr>
            <p:ph idx="1" type="body"/>
          </p:nvPr>
        </p:nvSpPr>
        <p:spPr>
          <a:xfrm>
            <a:off x="685800" y="4343400"/>
            <a:ext cx="5486399" cy="4114800"/>
          </a:xfrm>
          <a:prstGeom prst="rect">
            <a:avLst/>
          </a:prstGeom>
        </p:spPr>
        <p:txBody>
          <a:bodyPr anchorCtr="0" anchor="ctr" bIns="91425" lIns="91425" rIns="91425" tIns="91425">
            <a:noAutofit/>
          </a:bodyPr>
          <a:lstStyle/>
          <a:p>
            <a:pPr lvl="0">
              <a:spcBef>
                <a:spcPts val="0"/>
              </a:spcBef>
              <a:buNone/>
            </a:pPr>
            <a:r>
              <a:t/>
            </a:r>
            <a:endParaRPr/>
          </a:p>
        </p:txBody>
      </p:sp>
      <p:sp>
        <p:nvSpPr>
          <p:cNvPr id="329" name="Shape 329"/>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33" name="Shape 333"/>
        <p:cNvGrpSpPr/>
        <p:nvPr/>
      </p:nvGrpSpPr>
      <p:grpSpPr>
        <a:xfrm>
          <a:off x="0" y="0"/>
          <a:ext cx="0" cy="0"/>
          <a:chOff x="0" y="0"/>
          <a:chExt cx="0" cy="0"/>
        </a:xfrm>
      </p:grpSpPr>
      <p:sp>
        <p:nvSpPr>
          <p:cNvPr id="334" name="Shape 334"/>
          <p:cNvSpPr txBox="1"/>
          <p:nvPr>
            <p:ph idx="1" type="body"/>
          </p:nvPr>
        </p:nvSpPr>
        <p:spPr>
          <a:xfrm>
            <a:off x="685800" y="4343400"/>
            <a:ext cx="5486399" cy="4114800"/>
          </a:xfrm>
          <a:prstGeom prst="rect">
            <a:avLst/>
          </a:prstGeom>
        </p:spPr>
        <p:txBody>
          <a:bodyPr anchorCtr="0" anchor="ctr" bIns="91425" lIns="91425" rIns="91425" tIns="91425">
            <a:noAutofit/>
          </a:bodyPr>
          <a:lstStyle/>
          <a:p>
            <a:pPr lvl="0">
              <a:spcBef>
                <a:spcPts val="0"/>
              </a:spcBef>
              <a:buNone/>
            </a:pPr>
            <a:r>
              <a:t/>
            </a:r>
            <a:endParaRPr/>
          </a:p>
        </p:txBody>
      </p:sp>
      <p:sp>
        <p:nvSpPr>
          <p:cNvPr id="335" name="Shape 335"/>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40" name="Shape 340"/>
        <p:cNvGrpSpPr/>
        <p:nvPr/>
      </p:nvGrpSpPr>
      <p:grpSpPr>
        <a:xfrm>
          <a:off x="0" y="0"/>
          <a:ext cx="0" cy="0"/>
          <a:chOff x="0" y="0"/>
          <a:chExt cx="0" cy="0"/>
        </a:xfrm>
      </p:grpSpPr>
      <p:sp>
        <p:nvSpPr>
          <p:cNvPr id="341" name="Shape 341"/>
          <p:cNvSpPr txBox="1"/>
          <p:nvPr>
            <p:ph idx="1" type="body"/>
          </p:nvPr>
        </p:nvSpPr>
        <p:spPr>
          <a:xfrm>
            <a:off x="685800" y="4343400"/>
            <a:ext cx="5486399" cy="4114800"/>
          </a:xfrm>
          <a:prstGeom prst="rect">
            <a:avLst/>
          </a:prstGeom>
        </p:spPr>
        <p:txBody>
          <a:bodyPr anchorCtr="0" anchor="ctr" bIns="91425" lIns="91425" rIns="91425" tIns="91425">
            <a:noAutofit/>
          </a:bodyPr>
          <a:lstStyle/>
          <a:p>
            <a:pPr lvl="0">
              <a:spcBef>
                <a:spcPts val="0"/>
              </a:spcBef>
              <a:buNone/>
            </a:pPr>
            <a:r>
              <a:t/>
            </a:r>
            <a:endParaRPr/>
          </a:p>
        </p:txBody>
      </p:sp>
      <p:sp>
        <p:nvSpPr>
          <p:cNvPr id="342" name="Shape 342"/>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45" name="Shape 345"/>
        <p:cNvGrpSpPr/>
        <p:nvPr/>
      </p:nvGrpSpPr>
      <p:grpSpPr>
        <a:xfrm>
          <a:off x="0" y="0"/>
          <a:ext cx="0" cy="0"/>
          <a:chOff x="0" y="0"/>
          <a:chExt cx="0" cy="0"/>
        </a:xfrm>
      </p:grpSpPr>
      <p:sp>
        <p:nvSpPr>
          <p:cNvPr id="346" name="Shape 346"/>
          <p:cNvSpPr txBox="1"/>
          <p:nvPr>
            <p:ph idx="1" type="body"/>
          </p:nvPr>
        </p:nvSpPr>
        <p:spPr>
          <a:xfrm>
            <a:off x="685800" y="4343400"/>
            <a:ext cx="5486399" cy="4114800"/>
          </a:xfrm>
          <a:prstGeom prst="rect">
            <a:avLst/>
          </a:prstGeom>
        </p:spPr>
        <p:txBody>
          <a:bodyPr anchorCtr="0" anchor="ctr" bIns="91425" lIns="91425" rIns="91425" tIns="91425">
            <a:noAutofit/>
          </a:bodyPr>
          <a:lstStyle/>
          <a:p>
            <a:pPr lvl="0">
              <a:spcBef>
                <a:spcPts val="0"/>
              </a:spcBef>
              <a:buNone/>
            </a:pPr>
            <a:r>
              <a:t/>
            </a:r>
            <a:endParaRPr/>
          </a:p>
        </p:txBody>
      </p:sp>
      <p:sp>
        <p:nvSpPr>
          <p:cNvPr id="347" name="Shape 347"/>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51" name="Shape 351"/>
        <p:cNvGrpSpPr/>
        <p:nvPr/>
      </p:nvGrpSpPr>
      <p:grpSpPr>
        <a:xfrm>
          <a:off x="0" y="0"/>
          <a:ext cx="0" cy="0"/>
          <a:chOff x="0" y="0"/>
          <a:chExt cx="0" cy="0"/>
        </a:xfrm>
      </p:grpSpPr>
      <p:sp>
        <p:nvSpPr>
          <p:cNvPr id="352" name="Shape 352"/>
          <p:cNvSpPr txBox="1"/>
          <p:nvPr>
            <p:ph idx="1" type="body"/>
          </p:nvPr>
        </p:nvSpPr>
        <p:spPr>
          <a:xfrm>
            <a:off x="685800" y="4343400"/>
            <a:ext cx="5486399" cy="4114800"/>
          </a:xfrm>
          <a:prstGeom prst="rect">
            <a:avLst/>
          </a:prstGeom>
        </p:spPr>
        <p:txBody>
          <a:bodyPr anchorCtr="0" anchor="ctr" bIns="91425" lIns="91425" rIns="91425" tIns="91425">
            <a:noAutofit/>
          </a:bodyPr>
          <a:lstStyle/>
          <a:p>
            <a:pPr lvl="0">
              <a:spcBef>
                <a:spcPts val="0"/>
              </a:spcBef>
              <a:buNone/>
            </a:pPr>
            <a:r>
              <a:t/>
            </a:r>
            <a:endParaRPr/>
          </a:p>
        </p:txBody>
      </p:sp>
      <p:sp>
        <p:nvSpPr>
          <p:cNvPr id="353" name="Shape 353"/>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67" name="Shape 367"/>
        <p:cNvGrpSpPr/>
        <p:nvPr/>
      </p:nvGrpSpPr>
      <p:grpSpPr>
        <a:xfrm>
          <a:off x="0" y="0"/>
          <a:ext cx="0" cy="0"/>
          <a:chOff x="0" y="0"/>
          <a:chExt cx="0" cy="0"/>
        </a:xfrm>
      </p:grpSpPr>
      <p:sp>
        <p:nvSpPr>
          <p:cNvPr id="368" name="Shape 368"/>
          <p:cNvSpPr txBox="1"/>
          <p:nvPr>
            <p:ph idx="1" type="body"/>
          </p:nvPr>
        </p:nvSpPr>
        <p:spPr>
          <a:xfrm>
            <a:off x="685800" y="4343400"/>
            <a:ext cx="5486399" cy="4114800"/>
          </a:xfrm>
          <a:prstGeom prst="rect">
            <a:avLst/>
          </a:prstGeom>
        </p:spPr>
        <p:txBody>
          <a:bodyPr anchorCtr="0" anchor="ctr" bIns="91425" lIns="91425" rIns="91425" tIns="91425">
            <a:noAutofit/>
          </a:bodyPr>
          <a:lstStyle/>
          <a:p>
            <a:pPr lvl="0">
              <a:spcBef>
                <a:spcPts val="0"/>
              </a:spcBef>
              <a:buNone/>
            </a:pPr>
            <a:r>
              <a:t/>
            </a:r>
            <a:endParaRPr/>
          </a:p>
        </p:txBody>
      </p:sp>
      <p:sp>
        <p:nvSpPr>
          <p:cNvPr id="369" name="Shape 369"/>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75" name="Shape 375"/>
        <p:cNvGrpSpPr/>
        <p:nvPr/>
      </p:nvGrpSpPr>
      <p:grpSpPr>
        <a:xfrm>
          <a:off x="0" y="0"/>
          <a:ext cx="0" cy="0"/>
          <a:chOff x="0" y="0"/>
          <a:chExt cx="0" cy="0"/>
        </a:xfrm>
      </p:grpSpPr>
      <p:sp>
        <p:nvSpPr>
          <p:cNvPr id="376" name="Shape 376"/>
          <p:cNvSpPr txBox="1"/>
          <p:nvPr>
            <p:ph idx="1" type="body"/>
          </p:nvPr>
        </p:nvSpPr>
        <p:spPr>
          <a:xfrm>
            <a:off x="685800" y="4343400"/>
            <a:ext cx="5486399" cy="4114800"/>
          </a:xfrm>
          <a:prstGeom prst="rect">
            <a:avLst/>
          </a:prstGeom>
        </p:spPr>
        <p:txBody>
          <a:bodyPr anchorCtr="0" anchor="ctr" bIns="91425" lIns="91425" rIns="91425" tIns="91425">
            <a:noAutofit/>
          </a:bodyPr>
          <a:lstStyle/>
          <a:p>
            <a:pPr lvl="0">
              <a:spcBef>
                <a:spcPts val="0"/>
              </a:spcBef>
              <a:buNone/>
            </a:pPr>
            <a:r>
              <a:t/>
            </a:r>
            <a:endParaRPr/>
          </a:p>
        </p:txBody>
      </p:sp>
      <p:sp>
        <p:nvSpPr>
          <p:cNvPr id="377" name="Shape 377"/>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16" name="Shape 216"/>
        <p:cNvGrpSpPr/>
        <p:nvPr/>
      </p:nvGrpSpPr>
      <p:grpSpPr>
        <a:xfrm>
          <a:off x="0" y="0"/>
          <a:ext cx="0" cy="0"/>
          <a:chOff x="0" y="0"/>
          <a:chExt cx="0" cy="0"/>
        </a:xfrm>
      </p:grpSpPr>
      <p:sp>
        <p:nvSpPr>
          <p:cNvPr id="217" name="Shape 217"/>
          <p:cNvSpPr txBox="1"/>
          <p:nvPr>
            <p:ph idx="1" type="body"/>
          </p:nvPr>
        </p:nvSpPr>
        <p:spPr>
          <a:xfrm>
            <a:off x="685800" y="4343400"/>
            <a:ext cx="5486399" cy="4114800"/>
          </a:xfrm>
          <a:prstGeom prst="rect">
            <a:avLst/>
          </a:prstGeom>
        </p:spPr>
        <p:txBody>
          <a:bodyPr anchorCtr="0" anchor="ctr" bIns="91425" lIns="91425" rIns="91425" tIns="91425">
            <a:noAutofit/>
          </a:bodyPr>
          <a:lstStyle/>
          <a:p>
            <a:pPr lvl="0">
              <a:spcBef>
                <a:spcPts val="0"/>
              </a:spcBef>
              <a:buNone/>
            </a:pPr>
            <a:r>
              <a:t/>
            </a:r>
            <a:endParaRPr/>
          </a:p>
        </p:txBody>
      </p:sp>
      <p:sp>
        <p:nvSpPr>
          <p:cNvPr id="218" name="Shape 218"/>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93" name="Shape 393"/>
        <p:cNvGrpSpPr/>
        <p:nvPr/>
      </p:nvGrpSpPr>
      <p:grpSpPr>
        <a:xfrm>
          <a:off x="0" y="0"/>
          <a:ext cx="0" cy="0"/>
          <a:chOff x="0" y="0"/>
          <a:chExt cx="0" cy="0"/>
        </a:xfrm>
      </p:grpSpPr>
      <p:sp>
        <p:nvSpPr>
          <p:cNvPr id="394" name="Shape 394"/>
          <p:cNvSpPr txBox="1"/>
          <p:nvPr>
            <p:ph idx="1" type="body"/>
          </p:nvPr>
        </p:nvSpPr>
        <p:spPr>
          <a:xfrm>
            <a:off x="685800" y="4343400"/>
            <a:ext cx="5486399" cy="4114800"/>
          </a:xfrm>
          <a:prstGeom prst="rect">
            <a:avLst/>
          </a:prstGeom>
        </p:spPr>
        <p:txBody>
          <a:bodyPr anchorCtr="0" anchor="ctr" bIns="91425" lIns="91425" rIns="91425" tIns="91425">
            <a:noAutofit/>
          </a:bodyPr>
          <a:lstStyle/>
          <a:p>
            <a:pPr lvl="0">
              <a:spcBef>
                <a:spcPts val="0"/>
              </a:spcBef>
              <a:buNone/>
            </a:pPr>
            <a:r>
              <a:t/>
            </a:r>
            <a:endParaRPr/>
          </a:p>
        </p:txBody>
      </p:sp>
      <p:sp>
        <p:nvSpPr>
          <p:cNvPr id="395" name="Shape 395"/>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11" name="Shape 411"/>
        <p:cNvGrpSpPr/>
        <p:nvPr/>
      </p:nvGrpSpPr>
      <p:grpSpPr>
        <a:xfrm>
          <a:off x="0" y="0"/>
          <a:ext cx="0" cy="0"/>
          <a:chOff x="0" y="0"/>
          <a:chExt cx="0" cy="0"/>
        </a:xfrm>
      </p:grpSpPr>
      <p:sp>
        <p:nvSpPr>
          <p:cNvPr id="412" name="Shape 412"/>
          <p:cNvSpPr txBox="1"/>
          <p:nvPr>
            <p:ph idx="1" type="body"/>
          </p:nvPr>
        </p:nvSpPr>
        <p:spPr>
          <a:xfrm>
            <a:off x="685800" y="4343400"/>
            <a:ext cx="5486399" cy="4114800"/>
          </a:xfrm>
          <a:prstGeom prst="rect">
            <a:avLst/>
          </a:prstGeom>
        </p:spPr>
        <p:txBody>
          <a:bodyPr anchorCtr="0" anchor="ctr" bIns="91425" lIns="91425" rIns="91425" tIns="91425">
            <a:noAutofit/>
          </a:bodyPr>
          <a:lstStyle/>
          <a:p>
            <a:pPr lvl="0">
              <a:spcBef>
                <a:spcPts val="0"/>
              </a:spcBef>
              <a:buNone/>
            </a:pPr>
            <a:r>
              <a:t/>
            </a:r>
            <a:endParaRPr/>
          </a:p>
        </p:txBody>
      </p:sp>
      <p:sp>
        <p:nvSpPr>
          <p:cNvPr id="413" name="Shape 413"/>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19" name="Shape 419"/>
        <p:cNvGrpSpPr/>
        <p:nvPr/>
      </p:nvGrpSpPr>
      <p:grpSpPr>
        <a:xfrm>
          <a:off x="0" y="0"/>
          <a:ext cx="0" cy="0"/>
          <a:chOff x="0" y="0"/>
          <a:chExt cx="0" cy="0"/>
        </a:xfrm>
      </p:grpSpPr>
      <p:sp>
        <p:nvSpPr>
          <p:cNvPr id="420" name="Shape 420"/>
          <p:cNvSpPr txBox="1"/>
          <p:nvPr>
            <p:ph idx="1" type="body"/>
          </p:nvPr>
        </p:nvSpPr>
        <p:spPr>
          <a:xfrm>
            <a:off x="685800" y="4343400"/>
            <a:ext cx="5486399" cy="4114800"/>
          </a:xfrm>
          <a:prstGeom prst="rect">
            <a:avLst/>
          </a:prstGeom>
        </p:spPr>
        <p:txBody>
          <a:bodyPr anchorCtr="0" anchor="ctr" bIns="91425" lIns="91425" rIns="91425" tIns="91425">
            <a:noAutofit/>
          </a:bodyPr>
          <a:lstStyle/>
          <a:p>
            <a:pPr lvl="0">
              <a:spcBef>
                <a:spcPts val="0"/>
              </a:spcBef>
              <a:buNone/>
            </a:pPr>
            <a:r>
              <a:t/>
            </a:r>
            <a:endParaRPr/>
          </a:p>
        </p:txBody>
      </p:sp>
      <p:sp>
        <p:nvSpPr>
          <p:cNvPr id="421" name="Shape 421"/>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26" name="Shape 426"/>
        <p:cNvGrpSpPr/>
        <p:nvPr/>
      </p:nvGrpSpPr>
      <p:grpSpPr>
        <a:xfrm>
          <a:off x="0" y="0"/>
          <a:ext cx="0" cy="0"/>
          <a:chOff x="0" y="0"/>
          <a:chExt cx="0" cy="0"/>
        </a:xfrm>
      </p:grpSpPr>
      <p:sp>
        <p:nvSpPr>
          <p:cNvPr id="427" name="Shape 427"/>
          <p:cNvSpPr txBox="1"/>
          <p:nvPr>
            <p:ph idx="1" type="body"/>
          </p:nvPr>
        </p:nvSpPr>
        <p:spPr>
          <a:xfrm>
            <a:off x="685800" y="4343400"/>
            <a:ext cx="5486399" cy="4114800"/>
          </a:xfrm>
          <a:prstGeom prst="rect">
            <a:avLst/>
          </a:prstGeom>
        </p:spPr>
        <p:txBody>
          <a:bodyPr anchorCtr="0" anchor="ctr" bIns="91425" lIns="91425" rIns="91425" tIns="91425">
            <a:noAutofit/>
          </a:bodyPr>
          <a:lstStyle/>
          <a:p>
            <a:pPr lvl="0">
              <a:spcBef>
                <a:spcPts val="0"/>
              </a:spcBef>
              <a:buNone/>
            </a:pPr>
            <a:r>
              <a:t/>
            </a:r>
            <a:endParaRPr/>
          </a:p>
        </p:txBody>
      </p:sp>
      <p:sp>
        <p:nvSpPr>
          <p:cNvPr id="428" name="Shape 428"/>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31" name="Shape 431"/>
        <p:cNvGrpSpPr/>
        <p:nvPr/>
      </p:nvGrpSpPr>
      <p:grpSpPr>
        <a:xfrm>
          <a:off x="0" y="0"/>
          <a:ext cx="0" cy="0"/>
          <a:chOff x="0" y="0"/>
          <a:chExt cx="0" cy="0"/>
        </a:xfrm>
      </p:grpSpPr>
      <p:sp>
        <p:nvSpPr>
          <p:cNvPr id="432" name="Shape 432"/>
          <p:cNvSpPr txBox="1"/>
          <p:nvPr>
            <p:ph idx="1" type="body"/>
          </p:nvPr>
        </p:nvSpPr>
        <p:spPr>
          <a:xfrm>
            <a:off x="685800" y="4343400"/>
            <a:ext cx="5486399" cy="4114800"/>
          </a:xfrm>
          <a:prstGeom prst="rect">
            <a:avLst/>
          </a:prstGeom>
        </p:spPr>
        <p:txBody>
          <a:bodyPr anchorCtr="0" anchor="ctr" bIns="91425" lIns="91425" rIns="91425" tIns="91425">
            <a:noAutofit/>
          </a:bodyPr>
          <a:lstStyle/>
          <a:p>
            <a:pPr lvl="0">
              <a:spcBef>
                <a:spcPts val="0"/>
              </a:spcBef>
              <a:buNone/>
            </a:pPr>
            <a:r>
              <a:t/>
            </a:r>
            <a:endParaRPr/>
          </a:p>
        </p:txBody>
      </p:sp>
      <p:sp>
        <p:nvSpPr>
          <p:cNvPr id="433" name="Shape 433"/>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38" name="Shape 438"/>
        <p:cNvGrpSpPr/>
        <p:nvPr/>
      </p:nvGrpSpPr>
      <p:grpSpPr>
        <a:xfrm>
          <a:off x="0" y="0"/>
          <a:ext cx="0" cy="0"/>
          <a:chOff x="0" y="0"/>
          <a:chExt cx="0" cy="0"/>
        </a:xfrm>
      </p:grpSpPr>
      <p:sp>
        <p:nvSpPr>
          <p:cNvPr id="439" name="Shape 439"/>
          <p:cNvSpPr txBox="1"/>
          <p:nvPr>
            <p:ph idx="1" type="body"/>
          </p:nvPr>
        </p:nvSpPr>
        <p:spPr>
          <a:xfrm>
            <a:off x="685800" y="4343400"/>
            <a:ext cx="5486399" cy="4114800"/>
          </a:xfrm>
          <a:prstGeom prst="rect">
            <a:avLst/>
          </a:prstGeom>
        </p:spPr>
        <p:txBody>
          <a:bodyPr anchorCtr="0" anchor="ctr" bIns="91425" lIns="91425" rIns="91425" tIns="91425">
            <a:noAutofit/>
          </a:bodyPr>
          <a:lstStyle/>
          <a:p>
            <a:pPr lvl="0">
              <a:spcBef>
                <a:spcPts val="0"/>
              </a:spcBef>
              <a:buNone/>
            </a:pPr>
            <a:r>
              <a:t/>
            </a:r>
            <a:endParaRPr/>
          </a:p>
        </p:txBody>
      </p:sp>
      <p:sp>
        <p:nvSpPr>
          <p:cNvPr id="440" name="Shape 440"/>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47" name="Shape 447"/>
        <p:cNvGrpSpPr/>
        <p:nvPr/>
      </p:nvGrpSpPr>
      <p:grpSpPr>
        <a:xfrm>
          <a:off x="0" y="0"/>
          <a:ext cx="0" cy="0"/>
          <a:chOff x="0" y="0"/>
          <a:chExt cx="0" cy="0"/>
        </a:xfrm>
      </p:grpSpPr>
      <p:sp>
        <p:nvSpPr>
          <p:cNvPr id="448" name="Shape 448"/>
          <p:cNvSpPr txBox="1"/>
          <p:nvPr>
            <p:ph idx="1" type="body"/>
          </p:nvPr>
        </p:nvSpPr>
        <p:spPr>
          <a:xfrm>
            <a:off x="685800" y="4343400"/>
            <a:ext cx="5486399" cy="4114800"/>
          </a:xfrm>
          <a:prstGeom prst="rect">
            <a:avLst/>
          </a:prstGeom>
        </p:spPr>
        <p:txBody>
          <a:bodyPr anchorCtr="0" anchor="ctr" bIns="91425" lIns="91425" rIns="91425" tIns="91425">
            <a:noAutofit/>
          </a:bodyPr>
          <a:lstStyle/>
          <a:p>
            <a:pPr lvl="0">
              <a:spcBef>
                <a:spcPts val="0"/>
              </a:spcBef>
              <a:buNone/>
            </a:pPr>
            <a:r>
              <a:t/>
            </a:r>
            <a:endParaRPr/>
          </a:p>
        </p:txBody>
      </p:sp>
      <p:sp>
        <p:nvSpPr>
          <p:cNvPr id="449" name="Shape 449"/>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53" name="Shape 453"/>
        <p:cNvGrpSpPr/>
        <p:nvPr/>
      </p:nvGrpSpPr>
      <p:grpSpPr>
        <a:xfrm>
          <a:off x="0" y="0"/>
          <a:ext cx="0" cy="0"/>
          <a:chOff x="0" y="0"/>
          <a:chExt cx="0" cy="0"/>
        </a:xfrm>
      </p:grpSpPr>
      <p:sp>
        <p:nvSpPr>
          <p:cNvPr id="454" name="Shape 454"/>
          <p:cNvSpPr txBox="1"/>
          <p:nvPr>
            <p:ph idx="1" type="body"/>
          </p:nvPr>
        </p:nvSpPr>
        <p:spPr>
          <a:xfrm>
            <a:off x="685800" y="4343400"/>
            <a:ext cx="5486399" cy="4114800"/>
          </a:xfrm>
          <a:prstGeom prst="rect">
            <a:avLst/>
          </a:prstGeom>
        </p:spPr>
        <p:txBody>
          <a:bodyPr anchorCtr="0" anchor="ctr" bIns="91425" lIns="91425" rIns="91425" tIns="91425">
            <a:noAutofit/>
          </a:bodyPr>
          <a:lstStyle/>
          <a:p>
            <a:pPr lvl="0">
              <a:spcBef>
                <a:spcPts val="0"/>
              </a:spcBef>
              <a:buNone/>
            </a:pPr>
            <a:r>
              <a:t/>
            </a:r>
            <a:endParaRPr/>
          </a:p>
        </p:txBody>
      </p:sp>
      <p:sp>
        <p:nvSpPr>
          <p:cNvPr id="455" name="Shape 455"/>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58" name="Shape 458"/>
        <p:cNvGrpSpPr/>
        <p:nvPr/>
      </p:nvGrpSpPr>
      <p:grpSpPr>
        <a:xfrm>
          <a:off x="0" y="0"/>
          <a:ext cx="0" cy="0"/>
          <a:chOff x="0" y="0"/>
          <a:chExt cx="0" cy="0"/>
        </a:xfrm>
      </p:grpSpPr>
      <p:sp>
        <p:nvSpPr>
          <p:cNvPr id="459" name="Shape 459"/>
          <p:cNvSpPr txBox="1"/>
          <p:nvPr>
            <p:ph idx="1" type="body"/>
          </p:nvPr>
        </p:nvSpPr>
        <p:spPr>
          <a:xfrm>
            <a:off x="685800" y="4343400"/>
            <a:ext cx="5486399" cy="4114800"/>
          </a:xfrm>
          <a:prstGeom prst="rect">
            <a:avLst/>
          </a:prstGeom>
        </p:spPr>
        <p:txBody>
          <a:bodyPr anchorCtr="0" anchor="ctr" bIns="91425" lIns="91425" rIns="91425" tIns="91425">
            <a:noAutofit/>
          </a:bodyPr>
          <a:lstStyle/>
          <a:p>
            <a:pPr lvl="0">
              <a:spcBef>
                <a:spcPts val="0"/>
              </a:spcBef>
              <a:buNone/>
            </a:pPr>
            <a:r>
              <a:t/>
            </a:r>
            <a:endParaRPr/>
          </a:p>
        </p:txBody>
      </p:sp>
      <p:sp>
        <p:nvSpPr>
          <p:cNvPr id="460" name="Shape 460"/>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66" name="Shape 466"/>
        <p:cNvGrpSpPr/>
        <p:nvPr/>
      </p:nvGrpSpPr>
      <p:grpSpPr>
        <a:xfrm>
          <a:off x="0" y="0"/>
          <a:ext cx="0" cy="0"/>
          <a:chOff x="0" y="0"/>
          <a:chExt cx="0" cy="0"/>
        </a:xfrm>
      </p:grpSpPr>
      <p:sp>
        <p:nvSpPr>
          <p:cNvPr id="467" name="Shape 467"/>
          <p:cNvSpPr txBox="1"/>
          <p:nvPr>
            <p:ph idx="1" type="body"/>
          </p:nvPr>
        </p:nvSpPr>
        <p:spPr>
          <a:xfrm>
            <a:off x="685800" y="4343400"/>
            <a:ext cx="5486399" cy="4114800"/>
          </a:xfrm>
          <a:prstGeom prst="rect">
            <a:avLst/>
          </a:prstGeom>
        </p:spPr>
        <p:txBody>
          <a:bodyPr anchorCtr="0" anchor="ctr" bIns="91425" lIns="91425" rIns="91425" tIns="91425">
            <a:noAutofit/>
          </a:bodyPr>
          <a:lstStyle/>
          <a:p>
            <a:pPr lvl="0">
              <a:spcBef>
                <a:spcPts val="0"/>
              </a:spcBef>
              <a:buNone/>
            </a:pPr>
            <a:r>
              <a:t/>
            </a:r>
            <a:endParaRPr/>
          </a:p>
        </p:txBody>
      </p:sp>
      <p:sp>
        <p:nvSpPr>
          <p:cNvPr id="468" name="Shape 468"/>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32" name="Shape 232"/>
        <p:cNvGrpSpPr/>
        <p:nvPr/>
      </p:nvGrpSpPr>
      <p:grpSpPr>
        <a:xfrm>
          <a:off x="0" y="0"/>
          <a:ext cx="0" cy="0"/>
          <a:chOff x="0" y="0"/>
          <a:chExt cx="0" cy="0"/>
        </a:xfrm>
      </p:grpSpPr>
      <p:sp>
        <p:nvSpPr>
          <p:cNvPr id="233" name="Shape 233"/>
          <p:cNvSpPr txBox="1"/>
          <p:nvPr>
            <p:ph idx="1" type="body"/>
          </p:nvPr>
        </p:nvSpPr>
        <p:spPr>
          <a:xfrm>
            <a:off x="685800" y="4343400"/>
            <a:ext cx="5486399" cy="4114800"/>
          </a:xfrm>
          <a:prstGeom prst="rect">
            <a:avLst/>
          </a:prstGeom>
        </p:spPr>
        <p:txBody>
          <a:bodyPr anchorCtr="0" anchor="ctr" bIns="91425" lIns="91425" rIns="91425" tIns="91425">
            <a:noAutofit/>
          </a:bodyPr>
          <a:lstStyle/>
          <a:p>
            <a:pPr lvl="0">
              <a:spcBef>
                <a:spcPts val="0"/>
              </a:spcBef>
              <a:buNone/>
            </a:pPr>
            <a:r>
              <a:t/>
            </a:r>
            <a:endParaRPr/>
          </a:p>
        </p:txBody>
      </p:sp>
      <p:sp>
        <p:nvSpPr>
          <p:cNvPr id="234" name="Shape 234"/>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72" name="Shape 472"/>
        <p:cNvGrpSpPr/>
        <p:nvPr/>
      </p:nvGrpSpPr>
      <p:grpSpPr>
        <a:xfrm>
          <a:off x="0" y="0"/>
          <a:ext cx="0" cy="0"/>
          <a:chOff x="0" y="0"/>
          <a:chExt cx="0" cy="0"/>
        </a:xfrm>
      </p:grpSpPr>
      <p:sp>
        <p:nvSpPr>
          <p:cNvPr id="473" name="Shape 473"/>
          <p:cNvSpPr txBox="1"/>
          <p:nvPr>
            <p:ph idx="1" type="body"/>
          </p:nvPr>
        </p:nvSpPr>
        <p:spPr>
          <a:xfrm>
            <a:off x="685800" y="4343400"/>
            <a:ext cx="5486399" cy="4114800"/>
          </a:xfrm>
          <a:prstGeom prst="rect">
            <a:avLst/>
          </a:prstGeom>
        </p:spPr>
        <p:txBody>
          <a:bodyPr anchorCtr="0" anchor="ctr" bIns="91425" lIns="91425" rIns="91425" tIns="91425">
            <a:noAutofit/>
          </a:bodyPr>
          <a:lstStyle/>
          <a:p>
            <a:pPr lvl="0">
              <a:spcBef>
                <a:spcPts val="0"/>
              </a:spcBef>
              <a:buNone/>
            </a:pPr>
            <a:r>
              <a:t/>
            </a:r>
            <a:endParaRPr/>
          </a:p>
        </p:txBody>
      </p:sp>
      <p:sp>
        <p:nvSpPr>
          <p:cNvPr id="474" name="Shape 474"/>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79" name="Shape 479"/>
        <p:cNvGrpSpPr/>
        <p:nvPr/>
      </p:nvGrpSpPr>
      <p:grpSpPr>
        <a:xfrm>
          <a:off x="0" y="0"/>
          <a:ext cx="0" cy="0"/>
          <a:chOff x="0" y="0"/>
          <a:chExt cx="0" cy="0"/>
        </a:xfrm>
      </p:grpSpPr>
      <p:sp>
        <p:nvSpPr>
          <p:cNvPr id="480" name="Shape 480"/>
          <p:cNvSpPr txBox="1"/>
          <p:nvPr>
            <p:ph idx="1" type="body"/>
          </p:nvPr>
        </p:nvSpPr>
        <p:spPr>
          <a:xfrm>
            <a:off x="685800" y="4343400"/>
            <a:ext cx="5486399" cy="4114800"/>
          </a:xfrm>
          <a:prstGeom prst="rect">
            <a:avLst/>
          </a:prstGeom>
        </p:spPr>
        <p:txBody>
          <a:bodyPr anchorCtr="0" anchor="ctr" bIns="91425" lIns="91425" rIns="91425" tIns="91425">
            <a:noAutofit/>
          </a:bodyPr>
          <a:lstStyle/>
          <a:p>
            <a:pPr lvl="0">
              <a:spcBef>
                <a:spcPts val="0"/>
              </a:spcBef>
              <a:buNone/>
            </a:pPr>
            <a:r>
              <a:t/>
            </a:r>
            <a:endParaRPr/>
          </a:p>
        </p:txBody>
      </p:sp>
      <p:sp>
        <p:nvSpPr>
          <p:cNvPr id="481" name="Shape 481"/>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84" name="Shape 484"/>
        <p:cNvGrpSpPr/>
        <p:nvPr/>
      </p:nvGrpSpPr>
      <p:grpSpPr>
        <a:xfrm>
          <a:off x="0" y="0"/>
          <a:ext cx="0" cy="0"/>
          <a:chOff x="0" y="0"/>
          <a:chExt cx="0" cy="0"/>
        </a:xfrm>
      </p:grpSpPr>
      <p:sp>
        <p:nvSpPr>
          <p:cNvPr id="485" name="Shape 485"/>
          <p:cNvSpPr txBox="1"/>
          <p:nvPr>
            <p:ph idx="1" type="body"/>
          </p:nvPr>
        </p:nvSpPr>
        <p:spPr>
          <a:xfrm>
            <a:off x="685800" y="4343400"/>
            <a:ext cx="5486399" cy="4114800"/>
          </a:xfrm>
          <a:prstGeom prst="rect">
            <a:avLst/>
          </a:prstGeom>
        </p:spPr>
        <p:txBody>
          <a:bodyPr anchorCtr="0" anchor="ctr" bIns="91425" lIns="91425" rIns="91425" tIns="91425">
            <a:noAutofit/>
          </a:bodyPr>
          <a:lstStyle/>
          <a:p>
            <a:pPr lvl="0">
              <a:spcBef>
                <a:spcPts val="0"/>
              </a:spcBef>
              <a:buNone/>
            </a:pPr>
            <a:r>
              <a:t/>
            </a:r>
            <a:endParaRPr/>
          </a:p>
        </p:txBody>
      </p:sp>
      <p:sp>
        <p:nvSpPr>
          <p:cNvPr id="486" name="Shape 486"/>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90" name="Shape 490"/>
        <p:cNvGrpSpPr/>
        <p:nvPr/>
      </p:nvGrpSpPr>
      <p:grpSpPr>
        <a:xfrm>
          <a:off x="0" y="0"/>
          <a:ext cx="0" cy="0"/>
          <a:chOff x="0" y="0"/>
          <a:chExt cx="0" cy="0"/>
        </a:xfrm>
      </p:grpSpPr>
      <p:sp>
        <p:nvSpPr>
          <p:cNvPr id="491" name="Shape 491"/>
          <p:cNvSpPr txBox="1"/>
          <p:nvPr>
            <p:ph idx="1" type="body"/>
          </p:nvPr>
        </p:nvSpPr>
        <p:spPr>
          <a:xfrm>
            <a:off x="685800" y="4343400"/>
            <a:ext cx="5486399" cy="4114800"/>
          </a:xfrm>
          <a:prstGeom prst="rect">
            <a:avLst/>
          </a:prstGeom>
        </p:spPr>
        <p:txBody>
          <a:bodyPr anchorCtr="0" anchor="ctr" bIns="91425" lIns="91425" rIns="91425" tIns="91425">
            <a:noAutofit/>
          </a:bodyPr>
          <a:lstStyle/>
          <a:p>
            <a:pPr lvl="0">
              <a:spcBef>
                <a:spcPts val="0"/>
              </a:spcBef>
              <a:buNone/>
            </a:pPr>
            <a:r>
              <a:t/>
            </a:r>
            <a:endParaRPr/>
          </a:p>
        </p:txBody>
      </p:sp>
      <p:sp>
        <p:nvSpPr>
          <p:cNvPr id="492" name="Shape 492"/>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97" name="Shape 497"/>
        <p:cNvGrpSpPr/>
        <p:nvPr/>
      </p:nvGrpSpPr>
      <p:grpSpPr>
        <a:xfrm>
          <a:off x="0" y="0"/>
          <a:ext cx="0" cy="0"/>
          <a:chOff x="0" y="0"/>
          <a:chExt cx="0" cy="0"/>
        </a:xfrm>
      </p:grpSpPr>
      <p:sp>
        <p:nvSpPr>
          <p:cNvPr id="498" name="Shape 498"/>
          <p:cNvSpPr txBox="1"/>
          <p:nvPr>
            <p:ph idx="1" type="body"/>
          </p:nvPr>
        </p:nvSpPr>
        <p:spPr>
          <a:xfrm>
            <a:off x="685800" y="4343400"/>
            <a:ext cx="5486399" cy="4114800"/>
          </a:xfrm>
          <a:prstGeom prst="rect">
            <a:avLst/>
          </a:prstGeom>
        </p:spPr>
        <p:txBody>
          <a:bodyPr anchorCtr="0" anchor="ctr" bIns="91425" lIns="91425" rIns="91425" tIns="91425">
            <a:noAutofit/>
          </a:bodyPr>
          <a:lstStyle/>
          <a:p>
            <a:pPr lvl="0">
              <a:spcBef>
                <a:spcPts val="0"/>
              </a:spcBef>
              <a:buNone/>
            </a:pPr>
            <a:r>
              <a:t/>
            </a:r>
            <a:endParaRPr/>
          </a:p>
        </p:txBody>
      </p:sp>
      <p:sp>
        <p:nvSpPr>
          <p:cNvPr id="499" name="Shape 499"/>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04" name="Shape 504"/>
        <p:cNvGrpSpPr/>
        <p:nvPr/>
      </p:nvGrpSpPr>
      <p:grpSpPr>
        <a:xfrm>
          <a:off x="0" y="0"/>
          <a:ext cx="0" cy="0"/>
          <a:chOff x="0" y="0"/>
          <a:chExt cx="0" cy="0"/>
        </a:xfrm>
      </p:grpSpPr>
      <p:sp>
        <p:nvSpPr>
          <p:cNvPr id="505" name="Shape 505"/>
          <p:cNvSpPr txBox="1"/>
          <p:nvPr>
            <p:ph idx="1" type="body"/>
          </p:nvPr>
        </p:nvSpPr>
        <p:spPr>
          <a:xfrm>
            <a:off x="685800" y="4343400"/>
            <a:ext cx="5486399" cy="4114800"/>
          </a:xfrm>
          <a:prstGeom prst="rect">
            <a:avLst/>
          </a:prstGeom>
        </p:spPr>
        <p:txBody>
          <a:bodyPr anchorCtr="0" anchor="ctr" bIns="91425" lIns="91425" rIns="91425" tIns="91425">
            <a:noAutofit/>
          </a:bodyPr>
          <a:lstStyle/>
          <a:p>
            <a:pPr lvl="0">
              <a:spcBef>
                <a:spcPts val="0"/>
              </a:spcBef>
              <a:buNone/>
            </a:pPr>
            <a:r>
              <a:t/>
            </a:r>
            <a:endParaRPr/>
          </a:p>
        </p:txBody>
      </p:sp>
      <p:sp>
        <p:nvSpPr>
          <p:cNvPr id="506" name="Shape 506"/>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18" name="Shape 518"/>
        <p:cNvGrpSpPr/>
        <p:nvPr/>
      </p:nvGrpSpPr>
      <p:grpSpPr>
        <a:xfrm>
          <a:off x="0" y="0"/>
          <a:ext cx="0" cy="0"/>
          <a:chOff x="0" y="0"/>
          <a:chExt cx="0" cy="0"/>
        </a:xfrm>
      </p:grpSpPr>
      <p:sp>
        <p:nvSpPr>
          <p:cNvPr id="519" name="Shape 519"/>
          <p:cNvSpPr txBox="1"/>
          <p:nvPr>
            <p:ph idx="1" type="body"/>
          </p:nvPr>
        </p:nvSpPr>
        <p:spPr>
          <a:xfrm>
            <a:off x="685800" y="4343400"/>
            <a:ext cx="5486399" cy="4114800"/>
          </a:xfrm>
          <a:prstGeom prst="rect">
            <a:avLst/>
          </a:prstGeom>
        </p:spPr>
        <p:txBody>
          <a:bodyPr anchorCtr="0" anchor="ctr" bIns="91425" lIns="91425" rIns="91425" tIns="91425">
            <a:noAutofit/>
          </a:bodyPr>
          <a:lstStyle/>
          <a:p>
            <a:pPr lvl="0">
              <a:spcBef>
                <a:spcPts val="0"/>
              </a:spcBef>
              <a:buNone/>
            </a:pPr>
            <a:r>
              <a:t/>
            </a:r>
            <a:endParaRPr/>
          </a:p>
        </p:txBody>
      </p:sp>
      <p:sp>
        <p:nvSpPr>
          <p:cNvPr id="520" name="Shape 520"/>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23" name="Shape 523"/>
        <p:cNvGrpSpPr/>
        <p:nvPr/>
      </p:nvGrpSpPr>
      <p:grpSpPr>
        <a:xfrm>
          <a:off x="0" y="0"/>
          <a:ext cx="0" cy="0"/>
          <a:chOff x="0" y="0"/>
          <a:chExt cx="0" cy="0"/>
        </a:xfrm>
      </p:grpSpPr>
      <p:sp>
        <p:nvSpPr>
          <p:cNvPr id="524" name="Shape 524"/>
          <p:cNvSpPr txBox="1"/>
          <p:nvPr>
            <p:ph idx="1" type="body"/>
          </p:nvPr>
        </p:nvSpPr>
        <p:spPr>
          <a:xfrm>
            <a:off x="685800" y="4343400"/>
            <a:ext cx="5486399" cy="4114800"/>
          </a:xfrm>
          <a:prstGeom prst="rect">
            <a:avLst/>
          </a:prstGeom>
        </p:spPr>
        <p:txBody>
          <a:bodyPr anchorCtr="0" anchor="ctr" bIns="91425" lIns="91425" rIns="91425" tIns="91425">
            <a:noAutofit/>
          </a:bodyPr>
          <a:lstStyle/>
          <a:p>
            <a:pPr lvl="0">
              <a:spcBef>
                <a:spcPts val="0"/>
              </a:spcBef>
              <a:buNone/>
            </a:pPr>
            <a:r>
              <a:t/>
            </a:r>
            <a:endParaRPr/>
          </a:p>
        </p:txBody>
      </p:sp>
      <p:sp>
        <p:nvSpPr>
          <p:cNvPr id="525" name="Shape 525"/>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29" name="Shape 529"/>
        <p:cNvGrpSpPr/>
        <p:nvPr/>
      </p:nvGrpSpPr>
      <p:grpSpPr>
        <a:xfrm>
          <a:off x="0" y="0"/>
          <a:ext cx="0" cy="0"/>
          <a:chOff x="0" y="0"/>
          <a:chExt cx="0" cy="0"/>
        </a:xfrm>
      </p:grpSpPr>
      <p:sp>
        <p:nvSpPr>
          <p:cNvPr id="530" name="Shape 530"/>
          <p:cNvSpPr txBox="1"/>
          <p:nvPr>
            <p:ph idx="1" type="body"/>
          </p:nvPr>
        </p:nvSpPr>
        <p:spPr>
          <a:xfrm>
            <a:off x="685800" y="4343400"/>
            <a:ext cx="5486399" cy="4114800"/>
          </a:xfrm>
          <a:prstGeom prst="rect">
            <a:avLst/>
          </a:prstGeom>
        </p:spPr>
        <p:txBody>
          <a:bodyPr anchorCtr="0" anchor="ctr" bIns="91425" lIns="91425" rIns="91425" tIns="91425">
            <a:noAutofit/>
          </a:bodyPr>
          <a:lstStyle/>
          <a:p>
            <a:pPr lvl="0">
              <a:spcBef>
                <a:spcPts val="0"/>
              </a:spcBef>
              <a:buNone/>
            </a:pPr>
            <a:r>
              <a:t/>
            </a:r>
            <a:endParaRPr/>
          </a:p>
        </p:txBody>
      </p:sp>
      <p:sp>
        <p:nvSpPr>
          <p:cNvPr id="531" name="Shape 531"/>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34" name="Shape 534"/>
        <p:cNvGrpSpPr/>
        <p:nvPr/>
      </p:nvGrpSpPr>
      <p:grpSpPr>
        <a:xfrm>
          <a:off x="0" y="0"/>
          <a:ext cx="0" cy="0"/>
          <a:chOff x="0" y="0"/>
          <a:chExt cx="0" cy="0"/>
        </a:xfrm>
      </p:grpSpPr>
      <p:sp>
        <p:nvSpPr>
          <p:cNvPr id="535" name="Shape 535"/>
          <p:cNvSpPr txBox="1"/>
          <p:nvPr>
            <p:ph idx="1" type="body"/>
          </p:nvPr>
        </p:nvSpPr>
        <p:spPr>
          <a:xfrm>
            <a:off x="685800" y="4343400"/>
            <a:ext cx="5486399" cy="4114800"/>
          </a:xfrm>
          <a:prstGeom prst="rect">
            <a:avLst/>
          </a:prstGeom>
        </p:spPr>
        <p:txBody>
          <a:bodyPr anchorCtr="0" anchor="ctr" bIns="91425" lIns="91425" rIns="91425" tIns="91425">
            <a:noAutofit/>
          </a:bodyPr>
          <a:lstStyle/>
          <a:p>
            <a:pPr lvl="0">
              <a:spcBef>
                <a:spcPts val="0"/>
              </a:spcBef>
              <a:buNone/>
            </a:pPr>
            <a:r>
              <a:t/>
            </a:r>
            <a:endParaRPr/>
          </a:p>
        </p:txBody>
      </p:sp>
      <p:sp>
        <p:nvSpPr>
          <p:cNvPr id="536" name="Shape 536"/>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50" name="Shape 250"/>
        <p:cNvGrpSpPr/>
        <p:nvPr/>
      </p:nvGrpSpPr>
      <p:grpSpPr>
        <a:xfrm>
          <a:off x="0" y="0"/>
          <a:ext cx="0" cy="0"/>
          <a:chOff x="0" y="0"/>
          <a:chExt cx="0" cy="0"/>
        </a:xfrm>
      </p:grpSpPr>
      <p:sp>
        <p:nvSpPr>
          <p:cNvPr id="251" name="Shape 251"/>
          <p:cNvSpPr txBox="1"/>
          <p:nvPr>
            <p:ph idx="1" type="body"/>
          </p:nvPr>
        </p:nvSpPr>
        <p:spPr>
          <a:xfrm>
            <a:off x="685800" y="4343400"/>
            <a:ext cx="5486399" cy="4114800"/>
          </a:xfrm>
          <a:prstGeom prst="rect">
            <a:avLst/>
          </a:prstGeom>
        </p:spPr>
        <p:txBody>
          <a:bodyPr anchorCtr="0" anchor="ctr" bIns="91425" lIns="91425" rIns="91425" tIns="91425">
            <a:noAutofit/>
          </a:bodyPr>
          <a:lstStyle/>
          <a:p>
            <a:pPr lvl="0">
              <a:spcBef>
                <a:spcPts val="0"/>
              </a:spcBef>
              <a:buNone/>
            </a:pPr>
            <a:r>
              <a:t/>
            </a:r>
            <a:endParaRPr/>
          </a:p>
        </p:txBody>
      </p:sp>
      <p:sp>
        <p:nvSpPr>
          <p:cNvPr id="252" name="Shape 252"/>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40" name="Shape 540"/>
        <p:cNvGrpSpPr/>
        <p:nvPr/>
      </p:nvGrpSpPr>
      <p:grpSpPr>
        <a:xfrm>
          <a:off x="0" y="0"/>
          <a:ext cx="0" cy="0"/>
          <a:chOff x="0" y="0"/>
          <a:chExt cx="0" cy="0"/>
        </a:xfrm>
      </p:grpSpPr>
      <p:sp>
        <p:nvSpPr>
          <p:cNvPr id="541" name="Shape 541"/>
          <p:cNvSpPr txBox="1"/>
          <p:nvPr>
            <p:ph idx="1" type="body"/>
          </p:nvPr>
        </p:nvSpPr>
        <p:spPr>
          <a:xfrm>
            <a:off x="685800" y="4343400"/>
            <a:ext cx="5486399" cy="4114800"/>
          </a:xfrm>
          <a:prstGeom prst="rect">
            <a:avLst/>
          </a:prstGeom>
        </p:spPr>
        <p:txBody>
          <a:bodyPr anchorCtr="0" anchor="ctr" bIns="91425" lIns="91425" rIns="91425" tIns="91425">
            <a:noAutofit/>
          </a:bodyPr>
          <a:lstStyle/>
          <a:p>
            <a:pPr lvl="0">
              <a:spcBef>
                <a:spcPts val="0"/>
              </a:spcBef>
              <a:buNone/>
            </a:pPr>
            <a:r>
              <a:t/>
            </a:r>
            <a:endParaRPr/>
          </a:p>
        </p:txBody>
      </p:sp>
      <p:sp>
        <p:nvSpPr>
          <p:cNvPr id="542" name="Shape 542"/>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46" name="Shape 546"/>
        <p:cNvGrpSpPr/>
        <p:nvPr/>
      </p:nvGrpSpPr>
      <p:grpSpPr>
        <a:xfrm>
          <a:off x="0" y="0"/>
          <a:ext cx="0" cy="0"/>
          <a:chOff x="0" y="0"/>
          <a:chExt cx="0" cy="0"/>
        </a:xfrm>
      </p:grpSpPr>
      <p:sp>
        <p:nvSpPr>
          <p:cNvPr id="547" name="Shape 547"/>
          <p:cNvSpPr txBox="1"/>
          <p:nvPr>
            <p:ph idx="1" type="body"/>
          </p:nvPr>
        </p:nvSpPr>
        <p:spPr>
          <a:xfrm>
            <a:off x="685800" y="4343400"/>
            <a:ext cx="5486399" cy="4114800"/>
          </a:xfrm>
          <a:prstGeom prst="rect">
            <a:avLst/>
          </a:prstGeom>
        </p:spPr>
        <p:txBody>
          <a:bodyPr anchorCtr="0" anchor="ctr" bIns="91425" lIns="91425" rIns="91425" tIns="91425">
            <a:noAutofit/>
          </a:bodyPr>
          <a:lstStyle/>
          <a:p>
            <a:pPr lvl="0">
              <a:spcBef>
                <a:spcPts val="0"/>
              </a:spcBef>
              <a:buNone/>
            </a:pPr>
            <a:r>
              <a:t/>
            </a:r>
            <a:endParaRPr/>
          </a:p>
        </p:txBody>
      </p:sp>
      <p:sp>
        <p:nvSpPr>
          <p:cNvPr id="548" name="Shape 548"/>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63" name="Shape 563"/>
        <p:cNvGrpSpPr/>
        <p:nvPr/>
      </p:nvGrpSpPr>
      <p:grpSpPr>
        <a:xfrm>
          <a:off x="0" y="0"/>
          <a:ext cx="0" cy="0"/>
          <a:chOff x="0" y="0"/>
          <a:chExt cx="0" cy="0"/>
        </a:xfrm>
      </p:grpSpPr>
      <p:sp>
        <p:nvSpPr>
          <p:cNvPr id="564" name="Shape 564"/>
          <p:cNvSpPr txBox="1"/>
          <p:nvPr>
            <p:ph idx="1" type="body"/>
          </p:nvPr>
        </p:nvSpPr>
        <p:spPr>
          <a:xfrm>
            <a:off x="685800" y="4343400"/>
            <a:ext cx="5486399" cy="4114800"/>
          </a:xfrm>
          <a:prstGeom prst="rect">
            <a:avLst/>
          </a:prstGeom>
        </p:spPr>
        <p:txBody>
          <a:bodyPr anchorCtr="0" anchor="ctr" bIns="91425" lIns="91425" rIns="91425" tIns="91425">
            <a:noAutofit/>
          </a:bodyPr>
          <a:lstStyle/>
          <a:p>
            <a:pPr lvl="0">
              <a:spcBef>
                <a:spcPts val="0"/>
              </a:spcBef>
              <a:buNone/>
            </a:pPr>
            <a:r>
              <a:t/>
            </a:r>
            <a:endParaRPr/>
          </a:p>
        </p:txBody>
      </p:sp>
      <p:sp>
        <p:nvSpPr>
          <p:cNvPr id="565" name="Shape 565"/>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92" name="Shape 592"/>
        <p:cNvGrpSpPr/>
        <p:nvPr/>
      </p:nvGrpSpPr>
      <p:grpSpPr>
        <a:xfrm>
          <a:off x="0" y="0"/>
          <a:ext cx="0" cy="0"/>
          <a:chOff x="0" y="0"/>
          <a:chExt cx="0" cy="0"/>
        </a:xfrm>
      </p:grpSpPr>
      <p:sp>
        <p:nvSpPr>
          <p:cNvPr id="593" name="Shape 593"/>
          <p:cNvSpPr txBox="1"/>
          <p:nvPr>
            <p:ph idx="1" type="body"/>
          </p:nvPr>
        </p:nvSpPr>
        <p:spPr>
          <a:xfrm>
            <a:off x="685800" y="4343400"/>
            <a:ext cx="5486399" cy="4114800"/>
          </a:xfrm>
          <a:prstGeom prst="rect">
            <a:avLst/>
          </a:prstGeom>
        </p:spPr>
        <p:txBody>
          <a:bodyPr anchorCtr="0" anchor="ctr" bIns="91425" lIns="91425" rIns="91425" tIns="91425">
            <a:noAutofit/>
          </a:bodyPr>
          <a:lstStyle/>
          <a:p>
            <a:pPr lvl="0">
              <a:spcBef>
                <a:spcPts val="0"/>
              </a:spcBef>
              <a:buNone/>
            </a:pPr>
            <a:r>
              <a:t/>
            </a:r>
            <a:endParaRPr/>
          </a:p>
        </p:txBody>
      </p:sp>
      <p:sp>
        <p:nvSpPr>
          <p:cNvPr id="594" name="Shape 594"/>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21" name="Shape 621"/>
        <p:cNvGrpSpPr/>
        <p:nvPr/>
      </p:nvGrpSpPr>
      <p:grpSpPr>
        <a:xfrm>
          <a:off x="0" y="0"/>
          <a:ext cx="0" cy="0"/>
          <a:chOff x="0" y="0"/>
          <a:chExt cx="0" cy="0"/>
        </a:xfrm>
      </p:grpSpPr>
      <p:sp>
        <p:nvSpPr>
          <p:cNvPr id="622" name="Shape 622"/>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
        <p:nvSpPr>
          <p:cNvPr id="623" name="Shape 623"/>
          <p:cNvSpPr txBox="1"/>
          <p:nvPr>
            <p:ph idx="1" type="body"/>
          </p:nvPr>
        </p:nvSpPr>
        <p:spPr>
          <a:xfrm>
            <a:off x="685800" y="4343400"/>
            <a:ext cx="5486399" cy="4114800"/>
          </a:xfrm>
          <a:prstGeom prst="rect">
            <a:avLst/>
          </a:prstGeom>
        </p:spPr>
        <p:txBody>
          <a:bodyPr anchorCtr="0" anchor="ctr" bIns="91425" lIns="91425" rIns="91425" tIns="91425">
            <a:noAutofit/>
          </a:bodyPr>
          <a:lstStyle/>
          <a:p>
            <a:pPr lvl="0">
              <a:spcBef>
                <a:spcPts val="0"/>
              </a:spcBef>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27" name="Shape 627"/>
        <p:cNvGrpSpPr/>
        <p:nvPr/>
      </p:nvGrpSpPr>
      <p:grpSpPr>
        <a:xfrm>
          <a:off x="0" y="0"/>
          <a:ext cx="0" cy="0"/>
          <a:chOff x="0" y="0"/>
          <a:chExt cx="0" cy="0"/>
        </a:xfrm>
      </p:grpSpPr>
      <p:sp>
        <p:nvSpPr>
          <p:cNvPr id="628" name="Shape 628"/>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
        <p:nvSpPr>
          <p:cNvPr id="629" name="Shape 629"/>
          <p:cNvSpPr txBox="1"/>
          <p:nvPr>
            <p:ph idx="1" type="body"/>
          </p:nvPr>
        </p:nvSpPr>
        <p:spPr>
          <a:xfrm>
            <a:off x="685800" y="4343400"/>
            <a:ext cx="5486399" cy="4114800"/>
          </a:xfrm>
          <a:prstGeom prst="rect">
            <a:avLst/>
          </a:prstGeom>
        </p:spPr>
        <p:txBody>
          <a:bodyPr anchorCtr="0" anchor="ctr" bIns="91425" lIns="91425" rIns="91425" tIns="91425">
            <a:noAutofit/>
          </a:bodyPr>
          <a:lstStyle/>
          <a:p>
            <a:pPr lvl="0">
              <a:spcBef>
                <a:spcPts val="0"/>
              </a:spcBef>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36" name="Shape 636"/>
        <p:cNvGrpSpPr/>
        <p:nvPr/>
      </p:nvGrpSpPr>
      <p:grpSpPr>
        <a:xfrm>
          <a:off x="0" y="0"/>
          <a:ext cx="0" cy="0"/>
          <a:chOff x="0" y="0"/>
          <a:chExt cx="0" cy="0"/>
        </a:xfrm>
      </p:grpSpPr>
      <p:sp>
        <p:nvSpPr>
          <p:cNvPr id="637" name="Shape 637"/>
          <p:cNvSpPr txBox="1"/>
          <p:nvPr>
            <p:ph idx="1" type="body"/>
          </p:nvPr>
        </p:nvSpPr>
        <p:spPr>
          <a:xfrm>
            <a:off x="685800" y="4343400"/>
            <a:ext cx="5486399" cy="4114800"/>
          </a:xfrm>
          <a:prstGeom prst="rect">
            <a:avLst/>
          </a:prstGeom>
        </p:spPr>
        <p:txBody>
          <a:bodyPr anchorCtr="0" anchor="ctr" bIns="91425" lIns="91425" rIns="91425" tIns="91425">
            <a:noAutofit/>
          </a:bodyPr>
          <a:lstStyle/>
          <a:p>
            <a:pPr lvl="0">
              <a:spcBef>
                <a:spcPts val="0"/>
              </a:spcBef>
              <a:buNone/>
            </a:pPr>
            <a:r>
              <a:t/>
            </a:r>
            <a:endParaRPr/>
          </a:p>
        </p:txBody>
      </p:sp>
      <p:sp>
        <p:nvSpPr>
          <p:cNvPr id="638" name="Shape 638"/>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42" name="Shape 642"/>
        <p:cNvGrpSpPr/>
        <p:nvPr/>
      </p:nvGrpSpPr>
      <p:grpSpPr>
        <a:xfrm>
          <a:off x="0" y="0"/>
          <a:ext cx="0" cy="0"/>
          <a:chOff x="0" y="0"/>
          <a:chExt cx="0" cy="0"/>
        </a:xfrm>
      </p:grpSpPr>
      <p:sp>
        <p:nvSpPr>
          <p:cNvPr id="643" name="Shape 643"/>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
        <p:nvSpPr>
          <p:cNvPr id="644" name="Shape 644"/>
          <p:cNvSpPr txBox="1"/>
          <p:nvPr>
            <p:ph idx="1" type="body"/>
          </p:nvPr>
        </p:nvSpPr>
        <p:spPr>
          <a:xfrm>
            <a:off x="685800" y="4343400"/>
            <a:ext cx="5486399" cy="4114800"/>
          </a:xfrm>
          <a:prstGeom prst="rect">
            <a:avLst/>
          </a:prstGeom>
        </p:spPr>
        <p:txBody>
          <a:bodyPr anchorCtr="0" anchor="ctr" bIns="91425" lIns="91425" rIns="91425" tIns="91425">
            <a:noAutofit/>
          </a:bodyPr>
          <a:lstStyle/>
          <a:p>
            <a:pPr lvl="0">
              <a:spcBef>
                <a:spcPts val="0"/>
              </a:spcBef>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56" name="Shape 256"/>
        <p:cNvGrpSpPr/>
        <p:nvPr/>
      </p:nvGrpSpPr>
      <p:grpSpPr>
        <a:xfrm>
          <a:off x="0" y="0"/>
          <a:ext cx="0" cy="0"/>
          <a:chOff x="0" y="0"/>
          <a:chExt cx="0" cy="0"/>
        </a:xfrm>
      </p:grpSpPr>
      <p:sp>
        <p:nvSpPr>
          <p:cNvPr id="257" name="Shape 257"/>
          <p:cNvSpPr txBox="1"/>
          <p:nvPr>
            <p:ph idx="1" type="body"/>
          </p:nvPr>
        </p:nvSpPr>
        <p:spPr>
          <a:xfrm>
            <a:off x="685800" y="4343400"/>
            <a:ext cx="5486399" cy="4114800"/>
          </a:xfrm>
          <a:prstGeom prst="rect">
            <a:avLst/>
          </a:prstGeom>
        </p:spPr>
        <p:txBody>
          <a:bodyPr anchorCtr="0" anchor="ctr" bIns="91425" lIns="91425" rIns="91425" tIns="91425">
            <a:noAutofit/>
          </a:bodyPr>
          <a:lstStyle/>
          <a:p>
            <a:pPr lvl="0">
              <a:spcBef>
                <a:spcPts val="0"/>
              </a:spcBef>
              <a:buNone/>
            </a:pPr>
            <a:r>
              <a:t/>
            </a:r>
            <a:endParaRPr/>
          </a:p>
        </p:txBody>
      </p:sp>
      <p:sp>
        <p:nvSpPr>
          <p:cNvPr id="258" name="Shape 258"/>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77" name="Shape 277"/>
        <p:cNvGrpSpPr/>
        <p:nvPr/>
      </p:nvGrpSpPr>
      <p:grpSpPr>
        <a:xfrm>
          <a:off x="0" y="0"/>
          <a:ext cx="0" cy="0"/>
          <a:chOff x="0" y="0"/>
          <a:chExt cx="0" cy="0"/>
        </a:xfrm>
      </p:grpSpPr>
      <p:sp>
        <p:nvSpPr>
          <p:cNvPr id="278" name="Shape 278"/>
          <p:cNvSpPr txBox="1"/>
          <p:nvPr>
            <p:ph idx="1" type="body"/>
          </p:nvPr>
        </p:nvSpPr>
        <p:spPr>
          <a:xfrm>
            <a:off x="685800" y="4343400"/>
            <a:ext cx="5486399" cy="4114800"/>
          </a:xfrm>
          <a:prstGeom prst="rect">
            <a:avLst/>
          </a:prstGeom>
        </p:spPr>
        <p:txBody>
          <a:bodyPr anchorCtr="0" anchor="ctr" bIns="91425" lIns="91425" rIns="91425" tIns="91425">
            <a:noAutofit/>
          </a:bodyPr>
          <a:lstStyle/>
          <a:p>
            <a:pPr lvl="0">
              <a:spcBef>
                <a:spcPts val="0"/>
              </a:spcBef>
              <a:buNone/>
            </a:pPr>
            <a:r>
              <a:t/>
            </a:r>
            <a:endParaRPr/>
          </a:p>
        </p:txBody>
      </p:sp>
      <p:sp>
        <p:nvSpPr>
          <p:cNvPr id="279" name="Shape 279"/>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83" name="Shape 283"/>
        <p:cNvGrpSpPr/>
        <p:nvPr/>
      </p:nvGrpSpPr>
      <p:grpSpPr>
        <a:xfrm>
          <a:off x="0" y="0"/>
          <a:ext cx="0" cy="0"/>
          <a:chOff x="0" y="0"/>
          <a:chExt cx="0" cy="0"/>
        </a:xfrm>
      </p:grpSpPr>
      <p:sp>
        <p:nvSpPr>
          <p:cNvPr id="284" name="Shape 284"/>
          <p:cNvSpPr txBox="1"/>
          <p:nvPr>
            <p:ph idx="1" type="body"/>
          </p:nvPr>
        </p:nvSpPr>
        <p:spPr>
          <a:xfrm>
            <a:off x="685800" y="4343400"/>
            <a:ext cx="5486399" cy="4114800"/>
          </a:xfrm>
          <a:prstGeom prst="rect">
            <a:avLst/>
          </a:prstGeom>
        </p:spPr>
        <p:txBody>
          <a:bodyPr anchorCtr="0" anchor="ctr" bIns="91425" lIns="91425" rIns="91425" tIns="91425">
            <a:noAutofit/>
          </a:bodyPr>
          <a:lstStyle/>
          <a:p>
            <a:pPr lvl="0">
              <a:spcBef>
                <a:spcPts val="0"/>
              </a:spcBef>
              <a:buNone/>
            </a:pPr>
            <a:r>
              <a:t/>
            </a:r>
            <a:endParaRPr/>
          </a:p>
        </p:txBody>
      </p:sp>
      <p:sp>
        <p:nvSpPr>
          <p:cNvPr id="285" name="Shape 285"/>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89" name="Shape 289"/>
        <p:cNvGrpSpPr/>
        <p:nvPr/>
      </p:nvGrpSpPr>
      <p:grpSpPr>
        <a:xfrm>
          <a:off x="0" y="0"/>
          <a:ext cx="0" cy="0"/>
          <a:chOff x="0" y="0"/>
          <a:chExt cx="0" cy="0"/>
        </a:xfrm>
      </p:grpSpPr>
      <p:sp>
        <p:nvSpPr>
          <p:cNvPr id="290" name="Shape 290"/>
          <p:cNvSpPr txBox="1"/>
          <p:nvPr>
            <p:ph idx="1" type="body"/>
          </p:nvPr>
        </p:nvSpPr>
        <p:spPr>
          <a:xfrm>
            <a:off x="685800" y="4343400"/>
            <a:ext cx="5486399" cy="4114800"/>
          </a:xfrm>
          <a:prstGeom prst="rect">
            <a:avLst/>
          </a:prstGeom>
        </p:spPr>
        <p:txBody>
          <a:bodyPr anchorCtr="0" anchor="ctr" bIns="91425" lIns="91425" rIns="91425" tIns="91425">
            <a:noAutofit/>
          </a:bodyPr>
          <a:lstStyle/>
          <a:p>
            <a:pPr lvl="0">
              <a:spcBef>
                <a:spcPts val="0"/>
              </a:spcBef>
              <a:buNone/>
            </a:pPr>
            <a:r>
              <a:t/>
            </a:r>
            <a:endParaRPr/>
          </a:p>
        </p:txBody>
      </p:sp>
      <p:sp>
        <p:nvSpPr>
          <p:cNvPr id="291" name="Shape 291"/>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96" name="Shape 296"/>
        <p:cNvGrpSpPr/>
        <p:nvPr/>
      </p:nvGrpSpPr>
      <p:grpSpPr>
        <a:xfrm>
          <a:off x="0" y="0"/>
          <a:ext cx="0" cy="0"/>
          <a:chOff x="0" y="0"/>
          <a:chExt cx="0" cy="0"/>
        </a:xfrm>
      </p:grpSpPr>
      <p:sp>
        <p:nvSpPr>
          <p:cNvPr id="297" name="Shape 297"/>
          <p:cNvSpPr txBox="1"/>
          <p:nvPr>
            <p:ph idx="1" type="body"/>
          </p:nvPr>
        </p:nvSpPr>
        <p:spPr>
          <a:xfrm>
            <a:off x="685800" y="4343400"/>
            <a:ext cx="5486399" cy="4114800"/>
          </a:xfrm>
          <a:prstGeom prst="rect">
            <a:avLst/>
          </a:prstGeom>
        </p:spPr>
        <p:txBody>
          <a:bodyPr anchorCtr="0" anchor="ctr" bIns="91425" lIns="91425" rIns="91425" tIns="91425">
            <a:noAutofit/>
          </a:bodyPr>
          <a:lstStyle/>
          <a:p>
            <a:pPr lvl="0">
              <a:spcBef>
                <a:spcPts val="0"/>
              </a:spcBef>
              <a:buNone/>
            </a:pPr>
            <a:r>
              <a:t/>
            </a:r>
            <a:endParaRPr/>
          </a:p>
        </p:txBody>
      </p:sp>
      <p:sp>
        <p:nvSpPr>
          <p:cNvPr id="298" name="Shape 298"/>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vertTitleAndTx">
  <p:cSld name="Vertical Title and Text">
    <p:spTree>
      <p:nvGrpSpPr>
        <p:cNvPr id="12" name="Shape 12"/>
        <p:cNvGrpSpPr/>
        <p:nvPr/>
      </p:nvGrpSpPr>
      <p:grpSpPr>
        <a:xfrm>
          <a:off x="0" y="0"/>
          <a:ext cx="0" cy="0"/>
          <a:chOff x="0" y="0"/>
          <a:chExt cx="0" cy="0"/>
        </a:xfrm>
      </p:grpSpPr>
      <p:sp>
        <p:nvSpPr>
          <p:cNvPr id="13" name="Shape 13"/>
          <p:cNvSpPr txBox="1"/>
          <p:nvPr>
            <p:ph type="title"/>
          </p:nvPr>
        </p:nvSpPr>
        <p:spPr>
          <a:xfrm rot="5400000">
            <a:off x="11231562" y="1909762"/>
            <a:ext cx="4229100" cy="3482975"/>
          </a:xfrm>
          <a:prstGeom prst="rect">
            <a:avLst/>
          </a:prstGeom>
          <a:noFill/>
          <a:ln>
            <a:noFill/>
          </a:ln>
        </p:spPr>
        <p:txBody>
          <a:bodyPr anchorCtr="0" anchor="b" bIns="91425" lIns="91425" rIns="91425" tIns="91425"/>
          <a:lstStyle>
            <a:lvl1pPr lvl="0" rtl="0" algn="ctr">
              <a:spcBef>
                <a:spcPts val="0"/>
              </a:spcBef>
              <a:spcAft>
                <a:spcPts val="0"/>
              </a:spcAft>
              <a:defRPr/>
            </a:lvl1pPr>
            <a:lvl2pPr lvl="1" rtl="0" algn="ctr">
              <a:spcBef>
                <a:spcPts val="0"/>
              </a:spcBef>
              <a:spcAft>
                <a:spcPts val="0"/>
              </a:spcAft>
              <a:defRPr/>
            </a:lvl2pPr>
            <a:lvl3pPr lvl="2" rtl="0" algn="ctr">
              <a:spcBef>
                <a:spcPts val="0"/>
              </a:spcBef>
              <a:spcAft>
                <a:spcPts val="0"/>
              </a:spcAft>
              <a:defRPr/>
            </a:lvl3pPr>
            <a:lvl4pPr lvl="3" rtl="0" algn="ctr">
              <a:spcBef>
                <a:spcPts val="0"/>
              </a:spcBef>
              <a:spcAft>
                <a:spcPts val="0"/>
              </a:spcAft>
              <a:defRPr/>
            </a:lvl4pPr>
            <a:lvl5pPr lvl="4" rtl="0" algn="ctr">
              <a:spcBef>
                <a:spcPts val="0"/>
              </a:spcBef>
              <a:spcAft>
                <a:spcPts val="0"/>
              </a:spcAft>
              <a:defRPr/>
            </a:lvl5pPr>
            <a:lvl6pPr lvl="5" marL="457200" rtl="0" algn="ctr">
              <a:spcBef>
                <a:spcPts val="0"/>
              </a:spcBef>
              <a:spcAft>
                <a:spcPts val="0"/>
              </a:spcAft>
              <a:defRPr/>
            </a:lvl6pPr>
            <a:lvl7pPr lvl="6" marL="914400" rtl="0" algn="ctr">
              <a:spcBef>
                <a:spcPts val="0"/>
              </a:spcBef>
              <a:spcAft>
                <a:spcPts val="0"/>
              </a:spcAft>
              <a:defRPr/>
            </a:lvl7pPr>
            <a:lvl8pPr lvl="7" marL="1371600" rtl="0" algn="ctr">
              <a:spcBef>
                <a:spcPts val="0"/>
              </a:spcBef>
              <a:spcAft>
                <a:spcPts val="0"/>
              </a:spcAft>
              <a:defRPr/>
            </a:lvl8pPr>
            <a:lvl9pPr lvl="8" marL="1828800" rtl="0" algn="ctr">
              <a:spcBef>
                <a:spcPts val="0"/>
              </a:spcBef>
              <a:spcAft>
                <a:spcPts val="0"/>
              </a:spcAft>
              <a:defRPr/>
            </a:lvl9pPr>
          </a:lstStyle>
          <a:p/>
        </p:txBody>
      </p:sp>
      <p:sp>
        <p:nvSpPr>
          <p:cNvPr id="14" name="Shape 14"/>
          <p:cNvSpPr txBox="1"/>
          <p:nvPr>
            <p:ph idx="1" type="body"/>
          </p:nvPr>
        </p:nvSpPr>
        <p:spPr>
          <a:xfrm rot="5400000">
            <a:off x="4189412" y="-1497012"/>
            <a:ext cx="4229100" cy="10296524"/>
          </a:xfrm>
          <a:prstGeom prst="rect">
            <a:avLst/>
          </a:prstGeom>
          <a:noFill/>
          <a:ln>
            <a:noFill/>
          </a:ln>
        </p:spPr>
        <p:txBody>
          <a:bodyPr anchorCtr="0" anchor="t" bIns="91425" lIns="91425" rIns="91425" tIns="91425"/>
          <a:lstStyle>
            <a:lvl1pPr indent="-342900" lvl="0" marL="342900" rtl="0" algn="ctr">
              <a:spcBef>
                <a:spcPts val="0"/>
              </a:spcBef>
              <a:spcAft>
                <a:spcPts val="0"/>
              </a:spcAft>
              <a:defRPr/>
            </a:lvl1pPr>
            <a:lvl2pPr indent="-285750" lvl="1" marL="742950" rtl="0" algn="ctr">
              <a:spcBef>
                <a:spcPts val="0"/>
              </a:spcBef>
              <a:spcAft>
                <a:spcPts val="0"/>
              </a:spcAft>
              <a:defRPr/>
            </a:lvl2pPr>
            <a:lvl3pPr indent="-228600" lvl="2" marL="1143000" rtl="0" algn="ctr">
              <a:spcBef>
                <a:spcPts val="0"/>
              </a:spcBef>
              <a:spcAft>
                <a:spcPts val="0"/>
              </a:spcAft>
              <a:defRPr/>
            </a:lvl3pPr>
            <a:lvl4pPr indent="-228600" lvl="3" marL="1600200" rtl="0" algn="ctr">
              <a:spcBef>
                <a:spcPts val="0"/>
              </a:spcBef>
              <a:spcAft>
                <a:spcPts val="0"/>
              </a:spcAft>
              <a:defRPr/>
            </a:lvl4pPr>
            <a:lvl5pPr indent="-228600" lvl="4" marL="2057400" rtl="0" algn="ctr">
              <a:spcBef>
                <a:spcPts val="0"/>
              </a:spcBef>
              <a:spcAft>
                <a:spcPts val="0"/>
              </a:spcAft>
              <a:defRPr/>
            </a:lvl5pPr>
            <a:lvl6pPr lvl="5" marL="457200" rtl="0" algn="ctr">
              <a:spcBef>
                <a:spcPts val="0"/>
              </a:spcBef>
              <a:spcAft>
                <a:spcPts val="0"/>
              </a:spcAft>
              <a:defRPr/>
            </a:lvl6pPr>
            <a:lvl7pPr lvl="6" marL="914400" rtl="0" algn="ctr">
              <a:spcBef>
                <a:spcPts val="0"/>
              </a:spcBef>
              <a:spcAft>
                <a:spcPts val="0"/>
              </a:spcAft>
              <a:defRPr/>
            </a:lvl7pPr>
            <a:lvl8pPr lvl="7" marL="1371600" rtl="0" algn="ctr">
              <a:spcBef>
                <a:spcPts val="0"/>
              </a:spcBef>
              <a:spcAft>
                <a:spcPts val="0"/>
              </a:spcAft>
              <a:defRPr/>
            </a:lvl8pPr>
            <a:lvl9pPr lvl="8" marL="1828800" rtl="0" algn="ctr">
              <a:spcBef>
                <a:spcPts val="0"/>
              </a:spcBef>
              <a:spcAft>
                <a:spcPts val="0"/>
              </a:spcAft>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obj">
  <p:cSld name="Title and Content">
    <p:spTree>
      <p:nvGrpSpPr>
        <p:cNvPr id="42" name="Shape 42"/>
        <p:cNvGrpSpPr/>
        <p:nvPr/>
      </p:nvGrpSpPr>
      <p:grpSpPr>
        <a:xfrm>
          <a:off x="0" y="0"/>
          <a:ext cx="0" cy="0"/>
          <a:chOff x="0" y="0"/>
          <a:chExt cx="0" cy="0"/>
        </a:xfrm>
      </p:grpSpPr>
      <p:sp>
        <p:nvSpPr>
          <p:cNvPr id="43" name="Shape 43"/>
          <p:cNvSpPr txBox="1"/>
          <p:nvPr>
            <p:ph type="title"/>
          </p:nvPr>
        </p:nvSpPr>
        <p:spPr>
          <a:xfrm>
            <a:off x="1155700" y="1536700"/>
            <a:ext cx="13931900" cy="3086099"/>
          </a:xfrm>
          <a:prstGeom prst="rect">
            <a:avLst/>
          </a:prstGeom>
          <a:noFill/>
          <a:ln>
            <a:noFill/>
          </a:ln>
        </p:spPr>
        <p:txBody>
          <a:bodyPr anchorCtr="0" anchor="b" bIns="91425" lIns="91425" rIns="91425" tIns="91425"/>
          <a:lstStyle>
            <a:lvl1pPr lvl="0" rtl="0" algn="ctr">
              <a:spcBef>
                <a:spcPts val="0"/>
              </a:spcBef>
              <a:spcAft>
                <a:spcPts val="0"/>
              </a:spcAft>
              <a:defRPr/>
            </a:lvl1pPr>
            <a:lvl2pPr lvl="1" rtl="0" algn="ctr">
              <a:spcBef>
                <a:spcPts val="0"/>
              </a:spcBef>
              <a:spcAft>
                <a:spcPts val="0"/>
              </a:spcAft>
              <a:defRPr/>
            </a:lvl2pPr>
            <a:lvl3pPr lvl="2" rtl="0" algn="ctr">
              <a:spcBef>
                <a:spcPts val="0"/>
              </a:spcBef>
              <a:spcAft>
                <a:spcPts val="0"/>
              </a:spcAft>
              <a:defRPr/>
            </a:lvl3pPr>
            <a:lvl4pPr lvl="3" rtl="0" algn="ctr">
              <a:spcBef>
                <a:spcPts val="0"/>
              </a:spcBef>
              <a:spcAft>
                <a:spcPts val="0"/>
              </a:spcAft>
              <a:defRPr/>
            </a:lvl4pPr>
            <a:lvl5pPr lvl="4" rtl="0" algn="ctr">
              <a:spcBef>
                <a:spcPts val="0"/>
              </a:spcBef>
              <a:spcAft>
                <a:spcPts val="0"/>
              </a:spcAft>
              <a:defRPr/>
            </a:lvl5pPr>
            <a:lvl6pPr lvl="5" marL="457200" rtl="0" algn="ctr">
              <a:spcBef>
                <a:spcPts val="0"/>
              </a:spcBef>
              <a:spcAft>
                <a:spcPts val="0"/>
              </a:spcAft>
              <a:defRPr/>
            </a:lvl6pPr>
            <a:lvl7pPr lvl="6" marL="914400" rtl="0" algn="ctr">
              <a:spcBef>
                <a:spcPts val="0"/>
              </a:spcBef>
              <a:spcAft>
                <a:spcPts val="0"/>
              </a:spcAft>
              <a:defRPr/>
            </a:lvl7pPr>
            <a:lvl8pPr lvl="7" marL="1371600" rtl="0" algn="ctr">
              <a:spcBef>
                <a:spcPts val="0"/>
              </a:spcBef>
              <a:spcAft>
                <a:spcPts val="0"/>
              </a:spcAft>
              <a:defRPr/>
            </a:lvl8pPr>
            <a:lvl9pPr lvl="8" marL="1828800" rtl="0" algn="ctr">
              <a:spcBef>
                <a:spcPts val="0"/>
              </a:spcBef>
              <a:spcAft>
                <a:spcPts val="0"/>
              </a:spcAft>
              <a:defRPr/>
            </a:lvl9pPr>
          </a:lstStyle>
          <a:p/>
        </p:txBody>
      </p:sp>
      <p:sp>
        <p:nvSpPr>
          <p:cNvPr id="44" name="Shape 44"/>
          <p:cNvSpPr txBox="1"/>
          <p:nvPr>
            <p:ph idx="1" type="body"/>
          </p:nvPr>
        </p:nvSpPr>
        <p:spPr>
          <a:xfrm>
            <a:off x="1155700" y="4711700"/>
            <a:ext cx="13931900" cy="1054100"/>
          </a:xfrm>
          <a:prstGeom prst="rect">
            <a:avLst/>
          </a:prstGeom>
          <a:noFill/>
          <a:ln>
            <a:noFill/>
          </a:ln>
        </p:spPr>
        <p:txBody>
          <a:bodyPr anchorCtr="0" anchor="t" bIns="91425" lIns="91425" rIns="91425" tIns="91425"/>
          <a:lstStyle>
            <a:lvl1pPr indent="-342900" lvl="0" marL="342900" rtl="0" algn="ctr">
              <a:spcBef>
                <a:spcPts val="0"/>
              </a:spcBef>
              <a:spcAft>
                <a:spcPts val="0"/>
              </a:spcAft>
              <a:defRPr/>
            </a:lvl1pPr>
            <a:lvl2pPr indent="-285750" lvl="1" marL="742950" rtl="0" algn="ctr">
              <a:spcBef>
                <a:spcPts val="0"/>
              </a:spcBef>
              <a:spcAft>
                <a:spcPts val="0"/>
              </a:spcAft>
              <a:defRPr/>
            </a:lvl2pPr>
            <a:lvl3pPr indent="-228600" lvl="2" marL="1143000" rtl="0" algn="ctr">
              <a:spcBef>
                <a:spcPts val="0"/>
              </a:spcBef>
              <a:spcAft>
                <a:spcPts val="0"/>
              </a:spcAft>
              <a:defRPr/>
            </a:lvl3pPr>
            <a:lvl4pPr indent="-228600" lvl="3" marL="1600200" rtl="0" algn="ctr">
              <a:spcBef>
                <a:spcPts val="0"/>
              </a:spcBef>
              <a:spcAft>
                <a:spcPts val="0"/>
              </a:spcAft>
              <a:defRPr/>
            </a:lvl4pPr>
            <a:lvl5pPr indent="-228600" lvl="4" marL="2057400" rtl="0" algn="ctr">
              <a:spcBef>
                <a:spcPts val="0"/>
              </a:spcBef>
              <a:spcAft>
                <a:spcPts val="0"/>
              </a:spcAft>
              <a:defRPr/>
            </a:lvl5pPr>
            <a:lvl6pPr lvl="5" marL="457200" rtl="0" algn="ctr">
              <a:spcBef>
                <a:spcPts val="0"/>
              </a:spcBef>
              <a:spcAft>
                <a:spcPts val="0"/>
              </a:spcAft>
              <a:defRPr/>
            </a:lvl6pPr>
            <a:lvl7pPr lvl="6" marL="914400" rtl="0" algn="ctr">
              <a:spcBef>
                <a:spcPts val="0"/>
              </a:spcBef>
              <a:spcAft>
                <a:spcPts val="0"/>
              </a:spcAft>
              <a:defRPr/>
            </a:lvl7pPr>
            <a:lvl8pPr lvl="7" marL="1371600" rtl="0" algn="ctr">
              <a:spcBef>
                <a:spcPts val="0"/>
              </a:spcBef>
              <a:spcAft>
                <a:spcPts val="0"/>
              </a:spcAft>
              <a:defRPr/>
            </a:lvl8pPr>
            <a:lvl9pPr lvl="8" marL="1828800" rtl="0" algn="ctr">
              <a:spcBef>
                <a:spcPts val="0"/>
              </a:spcBef>
              <a:spcAft>
                <a:spcPts val="0"/>
              </a:spcAft>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45" name="Shape 45"/>
        <p:cNvGrpSpPr/>
        <p:nvPr/>
      </p:nvGrpSpPr>
      <p:grpSpPr>
        <a:xfrm>
          <a:off x="0" y="0"/>
          <a:ext cx="0" cy="0"/>
          <a:chOff x="0" y="0"/>
          <a:chExt cx="0" cy="0"/>
        </a:xfrm>
      </p:grpSpPr>
      <p:sp>
        <p:nvSpPr>
          <p:cNvPr id="46" name="Shape 46"/>
          <p:cNvSpPr txBox="1"/>
          <p:nvPr>
            <p:ph type="ctrTitle"/>
          </p:nvPr>
        </p:nvSpPr>
        <p:spPr>
          <a:xfrm>
            <a:off x="1219200" y="2840038"/>
            <a:ext cx="13817599" cy="1960561"/>
          </a:xfrm>
          <a:prstGeom prst="rect">
            <a:avLst/>
          </a:prstGeom>
          <a:noFill/>
          <a:ln>
            <a:noFill/>
          </a:ln>
        </p:spPr>
        <p:txBody>
          <a:bodyPr anchorCtr="0" anchor="b" bIns="91425" lIns="91425" rIns="91425" tIns="91425"/>
          <a:lstStyle>
            <a:lvl1pPr indent="0" lvl="0" marL="0" marR="0" rtl="0" algn="ctr">
              <a:spcBef>
                <a:spcPts val="0"/>
              </a:spcBef>
              <a:spcAft>
                <a:spcPts val="0"/>
              </a:spcAft>
              <a:defRPr/>
            </a:lvl1pPr>
            <a:lvl2pPr indent="0" lvl="1" marL="0" marR="0" rtl="0" algn="ctr">
              <a:spcBef>
                <a:spcPts val="0"/>
              </a:spcBef>
              <a:spcAft>
                <a:spcPts val="0"/>
              </a:spcAft>
              <a:defRPr/>
            </a:lvl2pPr>
            <a:lvl3pPr indent="0" lvl="2" marL="0" marR="0" rtl="0" algn="ctr">
              <a:spcBef>
                <a:spcPts val="0"/>
              </a:spcBef>
              <a:spcAft>
                <a:spcPts val="0"/>
              </a:spcAft>
              <a:defRPr/>
            </a:lvl3pPr>
            <a:lvl4pPr indent="0" lvl="3" marL="0" marR="0" rtl="0" algn="ctr">
              <a:spcBef>
                <a:spcPts val="0"/>
              </a:spcBef>
              <a:spcAft>
                <a:spcPts val="0"/>
              </a:spcAft>
              <a:defRPr/>
            </a:lvl4pPr>
            <a:lvl5pPr indent="0" lvl="4" marL="0" marR="0" rtl="0" algn="ctr">
              <a:spcBef>
                <a:spcPts val="0"/>
              </a:spcBef>
              <a:spcAft>
                <a:spcPts val="0"/>
              </a:spcAft>
              <a:defRPr/>
            </a:lvl5pPr>
            <a:lvl6pPr indent="0" lvl="5" marL="457200" marR="0" rtl="0" algn="ctr">
              <a:spcBef>
                <a:spcPts val="0"/>
              </a:spcBef>
              <a:spcAft>
                <a:spcPts val="0"/>
              </a:spcAft>
              <a:defRPr/>
            </a:lvl6pPr>
            <a:lvl7pPr indent="0" lvl="6" marL="914400" marR="0" rtl="0" algn="ctr">
              <a:spcBef>
                <a:spcPts val="0"/>
              </a:spcBef>
              <a:spcAft>
                <a:spcPts val="0"/>
              </a:spcAft>
              <a:defRPr/>
            </a:lvl7pPr>
            <a:lvl8pPr indent="0" lvl="7" marL="1371600" marR="0" rtl="0" algn="ctr">
              <a:spcBef>
                <a:spcPts val="0"/>
              </a:spcBef>
              <a:spcAft>
                <a:spcPts val="0"/>
              </a:spcAft>
              <a:defRPr/>
            </a:lvl8pPr>
            <a:lvl9pPr indent="0" lvl="8" marL="1828800" marR="0" rtl="0" algn="ctr">
              <a:spcBef>
                <a:spcPts val="0"/>
              </a:spcBef>
              <a:spcAft>
                <a:spcPts val="0"/>
              </a:spcAft>
              <a:defRPr/>
            </a:lvl9pPr>
          </a:lstStyle>
          <a:p/>
        </p:txBody>
      </p:sp>
      <p:sp>
        <p:nvSpPr>
          <p:cNvPr id="47" name="Shape 47"/>
          <p:cNvSpPr txBox="1"/>
          <p:nvPr>
            <p:ph idx="1" type="subTitle"/>
          </p:nvPr>
        </p:nvSpPr>
        <p:spPr>
          <a:xfrm>
            <a:off x="2438400" y="5181600"/>
            <a:ext cx="11379200" cy="2336800"/>
          </a:xfrm>
          <a:prstGeom prst="rect">
            <a:avLst/>
          </a:prstGeom>
          <a:noFill/>
          <a:ln>
            <a:noFill/>
          </a:ln>
        </p:spPr>
        <p:txBody>
          <a:bodyPr anchorCtr="0" anchor="t" bIns="91425" lIns="91425" rIns="91425" tIns="91425"/>
          <a:lstStyle>
            <a:lvl1pPr indent="0" lvl="0" marL="0" marR="0" rtl="0" algn="ctr">
              <a:spcBef>
                <a:spcPts val="0"/>
              </a:spcBef>
              <a:spcAft>
                <a:spcPts val="0"/>
              </a:spcAft>
              <a:buClr>
                <a:schemeClr val="lt1"/>
              </a:buClr>
              <a:buFont typeface="Cabin"/>
              <a:buNone/>
              <a:defRPr/>
            </a:lvl1pPr>
            <a:lvl2pPr indent="0" lvl="1" marL="457200" marR="0" rtl="0" algn="ctr">
              <a:spcBef>
                <a:spcPts val="0"/>
              </a:spcBef>
              <a:spcAft>
                <a:spcPts val="0"/>
              </a:spcAft>
              <a:buClr>
                <a:schemeClr val="lt1"/>
              </a:buClr>
              <a:buFont typeface="Cabin"/>
              <a:buNone/>
              <a:defRPr/>
            </a:lvl2pPr>
            <a:lvl3pPr indent="0" lvl="2" marL="914400" marR="0" rtl="0" algn="ctr">
              <a:spcBef>
                <a:spcPts val="0"/>
              </a:spcBef>
              <a:spcAft>
                <a:spcPts val="0"/>
              </a:spcAft>
              <a:buClr>
                <a:schemeClr val="lt1"/>
              </a:buClr>
              <a:buFont typeface="Cabin"/>
              <a:buNone/>
              <a:defRPr/>
            </a:lvl3pPr>
            <a:lvl4pPr indent="0" lvl="3" marL="1371600" marR="0" rtl="0" algn="ctr">
              <a:spcBef>
                <a:spcPts val="0"/>
              </a:spcBef>
              <a:spcAft>
                <a:spcPts val="0"/>
              </a:spcAft>
              <a:buClr>
                <a:schemeClr val="lt1"/>
              </a:buClr>
              <a:buFont typeface="Cabin"/>
              <a:buNone/>
              <a:defRPr/>
            </a:lvl4pPr>
            <a:lvl5pPr indent="0" lvl="4" marL="1828800" marR="0" rtl="0" algn="ctr">
              <a:spcBef>
                <a:spcPts val="0"/>
              </a:spcBef>
              <a:spcAft>
                <a:spcPts val="0"/>
              </a:spcAft>
              <a:buClr>
                <a:schemeClr val="lt1"/>
              </a:buClr>
              <a:buFont typeface="Cabin"/>
              <a:buNone/>
              <a:defRPr/>
            </a:lvl5pPr>
            <a:lvl6pPr indent="0" lvl="5" marL="2286000" marR="0" rtl="0" algn="ctr">
              <a:spcBef>
                <a:spcPts val="0"/>
              </a:spcBef>
              <a:spcAft>
                <a:spcPts val="0"/>
              </a:spcAft>
              <a:buClr>
                <a:schemeClr val="lt1"/>
              </a:buClr>
              <a:buFont typeface="Cabin"/>
              <a:buNone/>
              <a:defRPr/>
            </a:lvl6pPr>
            <a:lvl7pPr indent="0" lvl="6" marL="2743200" marR="0" rtl="0" algn="ctr">
              <a:spcBef>
                <a:spcPts val="0"/>
              </a:spcBef>
              <a:spcAft>
                <a:spcPts val="0"/>
              </a:spcAft>
              <a:buClr>
                <a:schemeClr val="lt1"/>
              </a:buClr>
              <a:buFont typeface="Cabin"/>
              <a:buNone/>
              <a:defRPr/>
            </a:lvl7pPr>
            <a:lvl8pPr indent="0" lvl="7" marL="3200400" marR="0" rtl="0" algn="ctr">
              <a:spcBef>
                <a:spcPts val="0"/>
              </a:spcBef>
              <a:spcAft>
                <a:spcPts val="0"/>
              </a:spcAft>
              <a:buClr>
                <a:schemeClr val="lt1"/>
              </a:buClr>
              <a:buFont typeface="Cabin"/>
              <a:buNone/>
              <a:defRPr/>
            </a:lvl8pPr>
            <a:lvl9pPr indent="0" lvl="8" marL="3657600" marR="0" rtl="0" algn="ctr">
              <a:spcBef>
                <a:spcPts val="0"/>
              </a:spcBef>
              <a:spcAft>
                <a:spcPts val="0"/>
              </a:spcAft>
              <a:buClr>
                <a:schemeClr val="lt1"/>
              </a:buClr>
              <a:buFont typeface="Cabin"/>
              <a:buNone/>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vertTitleAndTx">
  <p:cSld name="Vertical Title and Text">
    <p:spTree>
      <p:nvGrpSpPr>
        <p:cNvPr id="51" name="Shape 51"/>
        <p:cNvGrpSpPr/>
        <p:nvPr/>
      </p:nvGrpSpPr>
      <p:grpSpPr>
        <a:xfrm>
          <a:off x="0" y="0"/>
          <a:ext cx="0" cy="0"/>
          <a:chOff x="0" y="0"/>
          <a:chExt cx="0" cy="0"/>
        </a:xfrm>
      </p:grpSpPr>
      <p:sp>
        <p:nvSpPr>
          <p:cNvPr id="52" name="Shape 52"/>
          <p:cNvSpPr txBox="1"/>
          <p:nvPr>
            <p:ph type="title"/>
          </p:nvPr>
        </p:nvSpPr>
        <p:spPr>
          <a:xfrm rot="5400000">
            <a:off x="9313862" y="2532062"/>
            <a:ext cx="8064499" cy="3482975"/>
          </a:xfrm>
          <a:prstGeom prst="rect">
            <a:avLst/>
          </a:prstGeom>
          <a:noFill/>
          <a:ln>
            <a:noFill/>
          </a:ln>
        </p:spPr>
        <p:txBody>
          <a:bodyPr anchorCtr="0" anchor="ctr" bIns="91425" lIns="91425" rIns="91425" tIns="91425"/>
          <a:lstStyle>
            <a:lvl1pPr lvl="0" rtl="0" algn="ctr">
              <a:spcBef>
                <a:spcPts val="0"/>
              </a:spcBef>
              <a:spcAft>
                <a:spcPts val="0"/>
              </a:spcAft>
              <a:defRPr/>
            </a:lvl1pPr>
            <a:lvl2pPr lvl="1" rtl="0" algn="ctr">
              <a:spcBef>
                <a:spcPts val="0"/>
              </a:spcBef>
              <a:spcAft>
                <a:spcPts val="0"/>
              </a:spcAft>
              <a:defRPr/>
            </a:lvl2pPr>
            <a:lvl3pPr lvl="2" rtl="0" algn="ctr">
              <a:spcBef>
                <a:spcPts val="0"/>
              </a:spcBef>
              <a:spcAft>
                <a:spcPts val="0"/>
              </a:spcAft>
              <a:defRPr/>
            </a:lvl3pPr>
            <a:lvl4pPr lvl="3" rtl="0" algn="ctr">
              <a:spcBef>
                <a:spcPts val="0"/>
              </a:spcBef>
              <a:spcAft>
                <a:spcPts val="0"/>
              </a:spcAft>
              <a:defRPr/>
            </a:lvl4pPr>
            <a:lvl5pPr lvl="4" rtl="0" algn="ctr">
              <a:spcBef>
                <a:spcPts val="0"/>
              </a:spcBef>
              <a:spcAft>
                <a:spcPts val="0"/>
              </a:spcAft>
              <a:defRPr/>
            </a:lvl5pPr>
            <a:lvl6pPr lvl="5" marL="457200" rtl="0" algn="ctr">
              <a:spcBef>
                <a:spcPts val="0"/>
              </a:spcBef>
              <a:spcAft>
                <a:spcPts val="0"/>
              </a:spcAft>
              <a:defRPr/>
            </a:lvl6pPr>
            <a:lvl7pPr lvl="6" marL="914400" rtl="0" algn="ctr">
              <a:spcBef>
                <a:spcPts val="0"/>
              </a:spcBef>
              <a:spcAft>
                <a:spcPts val="0"/>
              </a:spcAft>
              <a:defRPr/>
            </a:lvl7pPr>
            <a:lvl8pPr lvl="7" marL="1371600" rtl="0" algn="ctr">
              <a:spcBef>
                <a:spcPts val="0"/>
              </a:spcBef>
              <a:spcAft>
                <a:spcPts val="0"/>
              </a:spcAft>
              <a:defRPr/>
            </a:lvl8pPr>
            <a:lvl9pPr lvl="8" marL="1828800" rtl="0" algn="ctr">
              <a:spcBef>
                <a:spcPts val="0"/>
              </a:spcBef>
              <a:spcAft>
                <a:spcPts val="0"/>
              </a:spcAft>
              <a:defRPr/>
            </a:lvl9pPr>
          </a:lstStyle>
          <a:p/>
        </p:txBody>
      </p:sp>
      <p:sp>
        <p:nvSpPr>
          <p:cNvPr id="53" name="Shape 53"/>
          <p:cNvSpPr txBox="1"/>
          <p:nvPr>
            <p:ph idx="1" type="body"/>
          </p:nvPr>
        </p:nvSpPr>
        <p:spPr>
          <a:xfrm rot="5400000">
            <a:off x="2271712" y="-874712"/>
            <a:ext cx="8064499" cy="10296524"/>
          </a:xfrm>
          <a:prstGeom prst="rect">
            <a:avLst/>
          </a:prstGeom>
          <a:noFill/>
          <a:ln>
            <a:noFill/>
          </a:ln>
        </p:spPr>
        <p:txBody>
          <a:bodyPr anchorCtr="0" anchor="ctr" bIns="91425" lIns="91425" rIns="91425" tIns="91425"/>
          <a:lstStyle>
            <a:lvl1pPr indent="-142494" lvl="0" marL="711200" rtl="0" algn="l">
              <a:spcBef>
                <a:spcPts val="3500"/>
              </a:spcBef>
              <a:spcAft>
                <a:spcPts val="0"/>
              </a:spcAft>
              <a:buClr>
                <a:schemeClr val="lt1"/>
              </a:buClr>
              <a:buFont typeface="Cabin"/>
              <a:buChar char="•"/>
              <a:defRPr/>
            </a:lvl1pPr>
            <a:lvl2pPr indent="-142494" lvl="1" marL="1003300" rtl="0" algn="l">
              <a:spcBef>
                <a:spcPts val="3500"/>
              </a:spcBef>
              <a:spcAft>
                <a:spcPts val="0"/>
              </a:spcAft>
              <a:buClr>
                <a:schemeClr val="lt1"/>
              </a:buClr>
              <a:buFont typeface="Cabin"/>
              <a:buChar char="•"/>
              <a:defRPr/>
            </a:lvl2pPr>
            <a:lvl3pPr indent="-142494" lvl="2" marL="1295400" rtl="0" algn="l">
              <a:spcBef>
                <a:spcPts val="3500"/>
              </a:spcBef>
              <a:spcAft>
                <a:spcPts val="0"/>
              </a:spcAft>
              <a:buClr>
                <a:schemeClr val="lt1"/>
              </a:buClr>
              <a:buFont typeface="Cabin"/>
              <a:buChar char="•"/>
              <a:defRPr/>
            </a:lvl3pPr>
            <a:lvl4pPr indent="-142494" lvl="3" marL="1600200" rtl="0" algn="l">
              <a:spcBef>
                <a:spcPts val="3500"/>
              </a:spcBef>
              <a:spcAft>
                <a:spcPts val="0"/>
              </a:spcAft>
              <a:buClr>
                <a:schemeClr val="lt1"/>
              </a:buClr>
              <a:buFont typeface="Cabin"/>
              <a:buChar char="•"/>
              <a:defRPr/>
            </a:lvl4pPr>
            <a:lvl5pPr indent="-142494" lvl="4" marL="1892300" rtl="0" algn="l">
              <a:spcBef>
                <a:spcPts val="3500"/>
              </a:spcBef>
              <a:spcAft>
                <a:spcPts val="0"/>
              </a:spcAft>
              <a:buClr>
                <a:schemeClr val="lt1"/>
              </a:buClr>
              <a:buFont typeface="Cabin"/>
              <a:buChar char="•"/>
              <a:defRPr/>
            </a:lvl5pPr>
            <a:lvl6pPr indent="-142494" lvl="5" marL="2349500" rtl="0" algn="l">
              <a:spcBef>
                <a:spcPts val="3500"/>
              </a:spcBef>
              <a:spcAft>
                <a:spcPts val="0"/>
              </a:spcAft>
              <a:buClr>
                <a:schemeClr val="lt1"/>
              </a:buClr>
              <a:buFont typeface="Cabin"/>
              <a:buChar char="•"/>
              <a:defRPr/>
            </a:lvl6pPr>
            <a:lvl7pPr indent="-142494" lvl="6" marL="2806700" rtl="0" algn="l">
              <a:spcBef>
                <a:spcPts val="3500"/>
              </a:spcBef>
              <a:spcAft>
                <a:spcPts val="0"/>
              </a:spcAft>
              <a:buClr>
                <a:schemeClr val="lt1"/>
              </a:buClr>
              <a:buFont typeface="Cabin"/>
              <a:buChar char="•"/>
              <a:defRPr/>
            </a:lvl7pPr>
            <a:lvl8pPr indent="-142494" lvl="7" marL="3263900" rtl="0" algn="l">
              <a:spcBef>
                <a:spcPts val="3500"/>
              </a:spcBef>
              <a:spcAft>
                <a:spcPts val="0"/>
              </a:spcAft>
              <a:buClr>
                <a:schemeClr val="lt1"/>
              </a:buClr>
              <a:buFont typeface="Cabin"/>
              <a:buChar char="•"/>
              <a:defRPr/>
            </a:lvl8pPr>
            <a:lvl9pPr indent="-142494" lvl="8" marL="3721100" rtl="0" algn="l">
              <a:spcBef>
                <a:spcPts val="3500"/>
              </a:spcBef>
              <a:spcAft>
                <a:spcPts val="0"/>
              </a:spcAft>
              <a:buClr>
                <a:schemeClr val="lt1"/>
              </a:buClr>
              <a:buFont typeface="Cabin"/>
              <a:buChar char="•"/>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vertTx">
  <p:cSld name="Title and Vertical Text">
    <p:spTree>
      <p:nvGrpSpPr>
        <p:cNvPr id="54" name="Shape 54"/>
        <p:cNvGrpSpPr/>
        <p:nvPr/>
      </p:nvGrpSpPr>
      <p:grpSpPr>
        <a:xfrm>
          <a:off x="0" y="0"/>
          <a:ext cx="0" cy="0"/>
          <a:chOff x="0" y="0"/>
          <a:chExt cx="0" cy="0"/>
        </a:xfrm>
      </p:grpSpPr>
      <p:sp>
        <p:nvSpPr>
          <p:cNvPr id="55" name="Shape 55"/>
          <p:cNvSpPr txBox="1"/>
          <p:nvPr>
            <p:ph type="title"/>
          </p:nvPr>
        </p:nvSpPr>
        <p:spPr>
          <a:xfrm>
            <a:off x="1155700" y="241300"/>
            <a:ext cx="13931900" cy="2298699"/>
          </a:xfrm>
          <a:prstGeom prst="rect">
            <a:avLst/>
          </a:prstGeom>
          <a:noFill/>
          <a:ln>
            <a:noFill/>
          </a:ln>
        </p:spPr>
        <p:txBody>
          <a:bodyPr anchorCtr="0" anchor="ctr" bIns="91425" lIns="91425" rIns="91425" tIns="91425"/>
          <a:lstStyle>
            <a:lvl1pPr lvl="0" rtl="0" algn="ctr">
              <a:spcBef>
                <a:spcPts val="0"/>
              </a:spcBef>
              <a:spcAft>
                <a:spcPts val="0"/>
              </a:spcAft>
              <a:defRPr/>
            </a:lvl1pPr>
            <a:lvl2pPr lvl="1" rtl="0" algn="ctr">
              <a:spcBef>
                <a:spcPts val="0"/>
              </a:spcBef>
              <a:spcAft>
                <a:spcPts val="0"/>
              </a:spcAft>
              <a:defRPr/>
            </a:lvl2pPr>
            <a:lvl3pPr lvl="2" rtl="0" algn="ctr">
              <a:spcBef>
                <a:spcPts val="0"/>
              </a:spcBef>
              <a:spcAft>
                <a:spcPts val="0"/>
              </a:spcAft>
              <a:defRPr/>
            </a:lvl3pPr>
            <a:lvl4pPr lvl="3" rtl="0" algn="ctr">
              <a:spcBef>
                <a:spcPts val="0"/>
              </a:spcBef>
              <a:spcAft>
                <a:spcPts val="0"/>
              </a:spcAft>
              <a:defRPr/>
            </a:lvl4pPr>
            <a:lvl5pPr lvl="4" rtl="0" algn="ctr">
              <a:spcBef>
                <a:spcPts val="0"/>
              </a:spcBef>
              <a:spcAft>
                <a:spcPts val="0"/>
              </a:spcAft>
              <a:defRPr/>
            </a:lvl5pPr>
            <a:lvl6pPr lvl="5" marL="457200" rtl="0" algn="ctr">
              <a:spcBef>
                <a:spcPts val="0"/>
              </a:spcBef>
              <a:spcAft>
                <a:spcPts val="0"/>
              </a:spcAft>
              <a:defRPr/>
            </a:lvl6pPr>
            <a:lvl7pPr lvl="6" marL="914400" rtl="0" algn="ctr">
              <a:spcBef>
                <a:spcPts val="0"/>
              </a:spcBef>
              <a:spcAft>
                <a:spcPts val="0"/>
              </a:spcAft>
              <a:defRPr/>
            </a:lvl7pPr>
            <a:lvl8pPr lvl="7" marL="1371600" rtl="0" algn="ctr">
              <a:spcBef>
                <a:spcPts val="0"/>
              </a:spcBef>
              <a:spcAft>
                <a:spcPts val="0"/>
              </a:spcAft>
              <a:defRPr/>
            </a:lvl8pPr>
            <a:lvl9pPr lvl="8" marL="1828800" rtl="0" algn="ctr">
              <a:spcBef>
                <a:spcPts val="0"/>
              </a:spcBef>
              <a:spcAft>
                <a:spcPts val="0"/>
              </a:spcAft>
              <a:defRPr/>
            </a:lvl9pPr>
          </a:lstStyle>
          <a:p/>
        </p:txBody>
      </p:sp>
      <p:sp>
        <p:nvSpPr>
          <p:cNvPr id="56" name="Shape 56"/>
          <p:cNvSpPr txBox="1"/>
          <p:nvPr>
            <p:ph idx="1" type="body"/>
          </p:nvPr>
        </p:nvSpPr>
        <p:spPr>
          <a:xfrm rot="5400000">
            <a:off x="5270500" y="-1511300"/>
            <a:ext cx="5702299" cy="13931900"/>
          </a:xfrm>
          <a:prstGeom prst="rect">
            <a:avLst/>
          </a:prstGeom>
          <a:noFill/>
          <a:ln>
            <a:noFill/>
          </a:ln>
        </p:spPr>
        <p:txBody>
          <a:bodyPr anchorCtr="0" anchor="ctr" bIns="91425" lIns="91425" rIns="91425" tIns="91425"/>
          <a:lstStyle>
            <a:lvl1pPr indent="-142494" lvl="0" marL="711200" rtl="0" algn="l">
              <a:spcBef>
                <a:spcPts val="3500"/>
              </a:spcBef>
              <a:spcAft>
                <a:spcPts val="0"/>
              </a:spcAft>
              <a:buClr>
                <a:schemeClr val="lt1"/>
              </a:buClr>
              <a:buFont typeface="Cabin"/>
              <a:buChar char="•"/>
              <a:defRPr/>
            </a:lvl1pPr>
            <a:lvl2pPr indent="-142494" lvl="1" marL="1003300" rtl="0" algn="l">
              <a:spcBef>
                <a:spcPts val="3500"/>
              </a:spcBef>
              <a:spcAft>
                <a:spcPts val="0"/>
              </a:spcAft>
              <a:buClr>
                <a:schemeClr val="lt1"/>
              </a:buClr>
              <a:buFont typeface="Cabin"/>
              <a:buChar char="•"/>
              <a:defRPr/>
            </a:lvl2pPr>
            <a:lvl3pPr indent="-142494" lvl="2" marL="1295400" rtl="0" algn="l">
              <a:spcBef>
                <a:spcPts val="3500"/>
              </a:spcBef>
              <a:spcAft>
                <a:spcPts val="0"/>
              </a:spcAft>
              <a:buClr>
                <a:schemeClr val="lt1"/>
              </a:buClr>
              <a:buFont typeface="Cabin"/>
              <a:buChar char="•"/>
              <a:defRPr/>
            </a:lvl3pPr>
            <a:lvl4pPr indent="-142494" lvl="3" marL="1600200" rtl="0" algn="l">
              <a:spcBef>
                <a:spcPts val="3500"/>
              </a:spcBef>
              <a:spcAft>
                <a:spcPts val="0"/>
              </a:spcAft>
              <a:buClr>
                <a:schemeClr val="lt1"/>
              </a:buClr>
              <a:buFont typeface="Cabin"/>
              <a:buChar char="•"/>
              <a:defRPr/>
            </a:lvl4pPr>
            <a:lvl5pPr indent="-142494" lvl="4" marL="1892300" rtl="0" algn="l">
              <a:spcBef>
                <a:spcPts val="3500"/>
              </a:spcBef>
              <a:spcAft>
                <a:spcPts val="0"/>
              </a:spcAft>
              <a:buClr>
                <a:schemeClr val="lt1"/>
              </a:buClr>
              <a:buFont typeface="Cabin"/>
              <a:buChar char="•"/>
              <a:defRPr/>
            </a:lvl5pPr>
            <a:lvl6pPr indent="-142494" lvl="5" marL="2349500" rtl="0" algn="l">
              <a:spcBef>
                <a:spcPts val="3500"/>
              </a:spcBef>
              <a:spcAft>
                <a:spcPts val="0"/>
              </a:spcAft>
              <a:buClr>
                <a:schemeClr val="lt1"/>
              </a:buClr>
              <a:buFont typeface="Cabin"/>
              <a:buChar char="•"/>
              <a:defRPr/>
            </a:lvl6pPr>
            <a:lvl7pPr indent="-142494" lvl="6" marL="2806700" rtl="0" algn="l">
              <a:spcBef>
                <a:spcPts val="3500"/>
              </a:spcBef>
              <a:spcAft>
                <a:spcPts val="0"/>
              </a:spcAft>
              <a:buClr>
                <a:schemeClr val="lt1"/>
              </a:buClr>
              <a:buFont typeface="Cabin"/>
              <a:buChar char="•"/>
              <a:defRPr/>
            </a:lvl7pPr>
            <a:lvl8pPr indent="-142494" lvl="7" marL="3263900" rtl="0" algn="l">
              <a:spcBef>
                <a:spcPts val="3500"/>
              </a:spcBef>
              <a:spcAft>
                <a:spcPts val="0"/>
              </a:spcAft>
              <a:buClr>
                <a:schemeClr val="lt1"/>
              </a:buClr>
              <a:buFont typeface="Cabin"/>
              <a:buChar char="•"/>
              <a:defRPr/>
            </a:lvl8pPr>
            <a:lvl9pPr indent="-142494" lvl="8" marL="3721100" rtl="0" algn="l">
              <a:spcBef>
                <a:spcPts val="3500"/>
              </a:spcBef>
              <a:spcAft>
                <a:spcPts val="0"/>
              </a:spcAft>
              <a:buClr>
                <a:schemeClr val="lt1"/>
              </a:buClr>
              <a:buFont typeface="Cabin"/>
              <a:buChar char="•"/>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picTx">
  <p:cSld name="Picture with Caption">
    <p:spTree>
      <p:nvGrpSpPr>
        <p:cNvPr id="57" name="Shape 57"/>
        <p:cNvGrpSpPr/>
        <p:nvPr/>
      </p:nvGrpSpPr>
      <p:grpSpPr>
        <a:xfrm>
          <a:off x="0" y="0"/>
          <a:ext cx="0" cy="0"/>
          <a:chOff x="0" y="0"/>
          <a:chExt cx="0" cy="0"/>
        </a:xfrm>
      </p:grpSpPr>
      <p:sp>
        <p:nvSpPr>
          <p:cNvPr id="58" name="Shape 58"/>
          <p:cNvSpPr txBox="1"/>
          <p:nvPr>
            <p:ph type="title"/>
          </p:nvPr>
        </p:nvSpPr>
        <p:spPr>
          <a:xfrm>
            <a:off x="3186113" y="6400800"/>
            <a:ext cx="9753599" cy="755649"/>
          </a:xfrm>
          <a:prstGeom prst="rect">
            <a:avLst/>
          </a:prstGeom>
          <a:noFill/>
          <a:ln>
            <a:noFill/>
          </a:ln>
        </p:spPr>
        <p:txBody>
          <a:bodyPr anchorCtr="0" anchor="b" bIns="91425" lIns="91425" rIns="91425" tIns="91425"/>
          <a:lstStyle>
            <a:lvl1pPr lvl="0" rtl="0" algn="l">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59" name="Shape 59"/>
          <p:cNvSpPr/>
          <p:nvPr>
            <p:ph idx="2" type="pic"/>
          </p:nvPr>
        </p:nvSpPr>
        <p:spPr>
          <a:xfrm>
            <a:off x="3186113" y="817562"/>
            <a:ext cx="9753599" cy="5486399"/>
          </a:xfrm>
          <a:prstGeom prst="rect">
            <a:avLst/>
          </a:prstGeom>
          <a:noFill/>
          <a:ln>
            <a:noFill/>
          </a:ln>
        </p:spPr>
      </p:sp>
      <p:sp>
        <p:nvSpPr>
          <p:cNvPr id="60" name="Shape 60"/>
          <p:cNvSpPr txBox="1"/>
          <p:nvPr>
            <p:ph idx="1" type="body"/>
          </p:nvPr>
        </p:nvSpPr>
        <p:spPr>
          <a:xfrm>
            <a:off x="3186113" y="7156450"/>
            <a:ext cx="9753599" cy="1073150"/>
          </a:xfrm>
          <a:prstGeom prst="rect">
            <a:avLst/>
          </a:prstGeom>
          <a:noFill/>
          <a:ln>
            <a:noFill/>
          </a:ln>
        </p:spPr>
        <p:txBody>
          <a:bodyPr anchorCtr="0" anchor="ctr" bIns="91425" lIns="91425" rIns="91425" tIns="91425"/>
          <a:lstStyle>
            <a:lvl1pPr indent="0" lvl="0" marL="0" rtl="0">
              <a:spcBef>
                <a:spcPts val="0"/>
              </a:spcBef>
              <a:buFont typeface="Cabin"/>
              <a:buNone/>
              <a:defRPr/>
            </a:lvl1pPr>
            <a:lvl2pPr indent="0" lvl="1" marL="457200" rtl="0">
              <a:spcBef>
                <a:spcPts val="0"/>
              </a:spcBef>
              <a:buFont typeface="Cabin"/>
              <a:buNone/>
              <a:defRPr/>
            </a:lvl2pPr>
            <a:lvl3pPr indent="0" lvl="2" marL="914400" rtl="0">
              <a:spcBef>
                <a:spcPts val="0"/>
              </a:spcBef>
              <a:buFont typeface="Cabin"/>
              <a:buNone/>
              <a:defRPr/>
            </a:lvl3pPr>
            <a:lvl4pPr indent="0" lvl="3" marL="1371600" rtl="0">
              <a:spcBef>
                <a:spcPts val="0"/>
              </a:spcBef>
              <a:buFont typeface="Cabin"/>
              <a:buNone/>
              <a:defRPr/>
            </a:lvl4pPr>
            <a:lvl5pPr indent="0" lvl="4" marL="1828800" rtl="0">
              <a:spcBef>
                <a:spcPts val="0"/>
              </a:spcBef>
              <a:buFont typeface="Cabin"/>
              <a:buNone/>
              <a:defRPr/>
            </a:lvl5pPr>
            <a:lvl6pPr indent="0" lvl="5" marL="2286000" rtl="0">
              <a:spcBef>
                <a:spcPts val="0"/>
              </a:spcBef>
              <a:buFont typeface="Cabin"/>
              <a:buNone/>
              <a:defRPr/>
            </a:lvl6pPr>
            <a:lvl7pPr indent="0" lvl="6" marL="2743200" rtl="0">
              <a:spcBef>
                <a:spcPts val="0"/>
              </a:spcBef>
              <a:buFont typeface="Cabin"/>
              <a:buNone/>
              <a:defRPr/>
            </a:lvl7pPr>
            <a:lvl8pPr indent="0" lvl="7" marL="3200400" rtl="0">
              <a:spcBef>
                <a:spcPts val="0"/>
              </a:spcBef>
              <a:buFont typeface="Cabin"/>
              <a:buNone/>
              <a:defRPr/>
            </a:lvl8pPr>
            <a:lvl9pPr indent="0" lvl="8" marL="3657600" rtl="0">
              <a:spcBef>
                <a:spcPts val="0"/>
              </a:spcBef>
              <a:buFont typeface="Cabin"/>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objTx">
  <p:cSld name="Content with Caption">
    <p:spTree>
      <p:nvGrpSpPr>
        <p:cNvPr id="61" name="Shape 61"/>
        <p:cNvGrpSpPr/>
        <p:nvPr/>
      </p:nvGrpSpPr>
      <p:grpSpPr>
        <a:xfrm>
          <a:off x="0" y="0"/>
          <a:ext cx="0" cy="0"/>
          <a:chOff x="0" y="0"/>
          <a:chExt cx="0" cy="0"/>
        </a:xfrm>
      </p:grpSpPr>
      <p:sp>
        <p:nvSpPr>
          <p:cNvPr id="62" name="Shape 62"/>
          <p:cNvSpPr txBox="1"/>
          <p:nvPr>
            <p:ph type="title"/>
          </p:nvPr>
        </p:nvSpPr>
        <p:spPr>
          <a:xfrm>
            <a:off x="812800" y="363537"/>
            <a:ext cx="5348287" cy="1549400"/>
          </a:xfrm>
          <a:prstGeom prst="rect">
            <a:avLst/>
          </a:prstGeom>
          <a:noFill/>
          <a:ln>
            <a:noFill/>
          </a:ln>
        </p:spPr>
        <p:txBody>
          <a:bodyPr anchorCtr="0" anchor="b" bIns="91425" lIns="91425" rIns="91425" tIns="91425"/>
          <a:lstStyle>
            <a:lvl1pPr lvl="0" rtl="0" algn="l">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63" name="Shape 63"/>
          <p:cNvSpPr txBox="1"/>
          <p:nvPr>
            <p:ph idx="1" type="body"/>
          </p:nvPr>
        </p:nvSpPr>
        <p:spPr>
          <a:xfrm>
            <a:off x="6356350" y="363537"/>
            <a:ext cx="9086849" cy="7804150"/>
          </a:xfrm>
          <a:prstGeom prst="rect">
            <a:avLst/>
          </a:prstGeom>
          <a:noFill/>
          <a:ln>
            <a:noFill/>
          </a:ln>
        </p:spPr>
        <p:txBody>
          <a:bodyPr anchorCtr="0" anchor="ctr"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64" name="Shape 64"/>
          <p:cNvSpPr txBox="1"/>
          <p:nvPr>
            <p:ph idx="2" type="body"/>
          </p:nvPr>
        </p:nvSpPr>
        <p:spPr>
          <a:xfrm>
            <a:off x="812800" y="1912938"/>
            <a:ext cx="5348287" cy="6254749"/>
          </a:xfrm>
          <a:prstGeom prst="rect">
            <a:avLst/>
          </a:prstGeom>
          <a:noFill/>
          <a:ln>
            <a:noFill/>
          </a:ln>
        </p:spPr>
        <p:txBody>
          <a:bodyPr anchorCtr="0" anchor="ctr" bIns="91425" lIns="91425" rIns="91425" tIns="91425"/>
          <a:lstStyle>
            <a:lvl1pPr indent="0" lvl="0" marL="0" rtl="0">
              <a:spcBef>
                <a:spcPts val="0"/>
              </a:spcBef>
              <a:buFont typeface="Cabin"/>
              <a:buNone/>
              <a:defRPr/>
            </a:lvl1pPr>
            <a:lvl2pPr indent="0" lvl="1" marL="457200" rtl="0">
              <a:spcBef>
                <a:spcPts val="0"/>
              </a:spcBef>
              <a:buFont typeface="Cabin"/>
              <a:buNone/>
              <a:defRPr/>
            </a:lvl2pPr>
            <a:lvl3pPr indent="0" lvl="2" marL="914400" rtl="0">
              <a:spcBef>
                <a:spcPts val="0"/>
              </a:spcBef>
              <a:buFont typeface="Cabin"/>
              <a:buNone/>
              <a:defRPr/>
            </a:lvl3pPr>
            <a:lvl4pPr indent="0" lvl="3" marL="1371600" rtl="0">
              <a:spcBef>
                <a:spcPts val="0"/>
              </a:spcBef>
              <a:buFont typeface="Cabin"/>
              <a:buNone/>
              <a:defRPr/>
            </a:lvl4pPr>
            <a:lvl5pPr indent="0" lvl="4" marL="1828800" rtl="0">
              <a:spcBef>
                <a:spcPts val="0"/>
              </a:spcBef>
              <a:buFont typeface="Cabin"/>
              <a:buNone/>
              <a:defRPr/>
            </a:lvl5pPr>
            <a:lvl6pPr indent="0" lvl="5" marL="2286000" rtl="0">
              <a:spcBef>
                <a:spcPts val="0"/>
              </a:spcBef>
              <a:buFont typeface="Cabin"/>
              <a:buNone/>
              <a:defRPr/>
            </a:lvl6pPr>
            <a:lvl7pPr indent="0" lvl="6" marL="2743200" rtl="0">
              <a:spcBef>
                <a:spcPts val="0"/>
              </a:spcBef>
              <a:buFont typeface="Cabin"/>
              <a:buNone/>
              <a:defRPr/>
            </a:lvl7pPr>
            <a:lvl8pPr indent="0" lvl="7" marL="3200400" rtl="0">
              <a:spcBef>
                <a:spcPts val="0"/>
              </a:spcBef>
              <a:buFont typeface="Cabin"/>
              <a:buNone/>
              <a:defRPr/>
            </a:lvl8pPr>
            <a:lvl9pPr indent="0" lvl="8" marL="3657600" rtl="0">
              <a:spcBef>
                <a:spcPts val="0"/>
              </a:spcBef>
              <a:buFont typeface="Cabin"/>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65" name="Shape 65"/>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66" name="Shape 66"/>
        <p:cNvGrpSpPr/>
        <p:nvPr/>
      </p:nvGrpSpPr>
      <p:grpSpPr>
        <a:xfrm>
          <a:off x="0" y="0"/>
          <a:ext cx="0" cy="0"/>
          <a:chOff x="0" y="0"/>
          <a:chExt cx="0" cy="0"/>
        </a:xfrm>
      </p:grpSpPr>
      <p:sp>
        <p:nvSpPr>
          <p:cNvPr id="67" name="Shape 67"/>
          <p:cNvSpPr txBox="1"/>
          <p:nvPr>
            <p:ph type="title"/>
          </p:nvPr>
        </p:nvSpPr>
        <p:spPr>
          <a:xfrm>
            <a:off x="1155700" y="241300"/>
            <a:ext cx="13931900" cy="2298699"/>
          </a:xfrm>
          <a:prstGeom prst="rect">
            <a:avLst/>
          </a:prstGeom>
          <a:noFill/>
          <a:ln>
            <a:noFill/>
          </a:ln>
        </p:spPr>
        <p:txBody>
          <a:bodyPr anchorCtr="0" anchor="ctr" bIns="91425" lIns="91425" rIns="91425" tIns="91425"/>
          <a:lstStyle>
            <a:lvl1pPr lvl="0" rtl="0" algn="ctr">
              <a:spcBef>
                <a:spcPts val="0"/>
              </a:spcBef>
              <a:spcAft>
                <a:spcPts val="0"/>
              </a:spcAft>
              <a:defRPr/>
            </a:lvl1pPr>
            <a:lvl2pPr lvl="1" rtl="0" algn="ctr">
              <a:spcBef>
                <a:spcPts val="0"/>
              </a:spcBef>
              <a:spcAft>
                <a:spcPts val="0"/>
              </a:spcAft>
              <a:defRPr/>
            </a:lvl2pPr>
            <a:lvl3pPr lvl="2" rtl="0" algn="ctr">
              <a:spcBef>
                <a:spcPts val="0"/>
              </a:spcBef>
              <a:spcAft>
                <a:spcPts val="0"/>
              </a:spcAft>
              <a:defRPr/>
            </a:lvl3pPr>
            <a:lvl4pPr lvl="3" rtl="0" algn="ctr">
              <a:spcBef>
                <a:spcPts val="0"/>
              </a:spcBef>
              <a:spcAft>
                <a:spcPts val="0"/>
              </a:spcAft>
              <a:defRPr/>
            </a:lvl4pPr>
            <a:lvl5pPr lvl="4" rtl="0" algn="ctr">
              <a:spcBef>
                <a:spcPts val="0"/>
              </a:spcBef>
              <a:spcAft>
                <a:spcPts val="0"/>
              </a:spcAft>
              <a:defRPr/>
            </a:lvl5pPr>
            <a:lvl6pPr lvl="5" marL="457200" rtl="0" algn="ctr">
              <a:spcBef>
                <a:spcPts val="0"/>
              </a:spcBef>
              <a:spcAft>
                <a:spcPts val="0"/>
              </a:spcAft>
              <a:defRPr/>
            </a:lvl6pPr>
            <a:lvl7pPr lvl="6" marL="914400" rtl="0" algn="ctr">
              <a:spcBef>
                <a:spcPts val="0"/>
              </a:spcBef>
              <a:spcAft>
                <a:spcPts val="0"/>
              </a:spcAft>
              <a:defRPr/>
            </a:lvl7pPr>
            <a:lvl8pPr lvl="7" marL="1371600" rtl="0" algn="ctr">
              <a:spcBef>
                <a:spcPts val="0"/>
              </a:spcBef>
              <a:spcAft>
                <a:spcPts val="0"/>
              </a:spcAft>
              <a:defRPr/>
            </a:lvl8pPr>
            <a:lvl9pPr lvl="8" marL="1828800" rtl="0" algn="ctr">
              <a:spcBef>
                <a:spcPts val="0"/>
              </a:spcBef>
              <a:spcAft>
                <a:spcPts val="0"/>
              </a:spcAft>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TxTwoObj">
  <p:cSld name="Comparison">
    <p:spTree>
      <p:nvGrpSpPr>
        <p:cNvPr id="68" name="Shape 68"/>
        <p:cNvGrpSpPr/>
        <p:nvPr/>
      </p:nvGrpSpPr>
      <p:grpSpPr>
        <a:xfrm>
          <a:off x="0" y="0"/>
          <a:ext cx="0" cy="0"/>
          <a:chOff x="0" y="0"/>
          <a:chExt cx="0" cy="0"/>
        </a:xfrm>
      </p:grpSpPr>
      <p:sp>
        <p:nvSpPr>
          <p:cNvPr id="69" name="Shape 69"/>
          <p:cNvSpPr txBox="1"/>
          <p:nvPr>
            <p:ph type="title"/>
          </p:nvPr>
        </p:nvSpPr>
        <p:spPr>
          <a:xfrm>
            <a:off x="812800" y="366712"/>
            <a:ext cx="14630400" cy="1524000"/>
          </a:xfrm>
          <a:prstGeom prst="rect">
            <a:avLst/>
          </a:prstGeom>
          <a:noFill/>
          <a:ln>
            <a:noFill/>
          </a:ln>
        </p:spPr>
        <p:txBody>
          <a:bodyPr anchorCtr="0" anchor="ctr"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70" name="Shape 70"/>
          <p:cNvSpPr txBox="1"/>
          <p:nvPr>
            <p:ph idx="1" type="body"/>
          </p:nvPr>
        </p:nvSpPr>
        <p:spPr>
          <a:xfrm>
            <a:off x="812800" y="2046288"/>
            <a:ext cx="7181849" cy="854074"/>
          </a:xfrm>
          <a:prstGeom prst="rect">
            <a:avLst/>
          </a:prstGeom>
          <a:noFill/>
          <a:ln>
            <a:noFill/>
          </a:ln>
        </p:spPr>
        <p:txBody>
          <a:bodyPr anchorCtr="0" anchor="b" bIns="91425" lIns="91425" rIns="91425" tIns="91425"/>
          <a:lstStyle>
            <a:lvl1pPr indent="0" lvl="0" marL="0" rtl="0">
              <a:spcBef>
                <a:spcPts val="0"/>
              </a:spcBef>
              <a:buFont typeface="Cabin"/>
              <a:buNone/>
              <a:defRPr/>
            </a:lvl1pPr>
            <a:lvl2pPr indent="0" lvl="1" marL="457200" rtl="0">
              <a:spcBef>
                <a:spcPts val="0"/>
              </a:spcBef>
              <a:buFont typeface="Cabin"/>
              <a:buNone/>
              <a:defRPr/>
            </a:lvl2pPr>
            <a:lvl3pPr indent="0" lvl="2" marL="914400" rtl="0">
              <a:spcBef>
                <a:spcPts val="0"/>
              </a:spcBef>
              <a:buFont typeface="Cabin"/>
              <a:buNone/>
              <a:defRPr/>
            </a:lvl3pPr>
            <a:lvl4pPr indent="0" lvl="3" marL="1371600" rtl="0">
              <a:spcBef>
                <a:spcPts val="0"/>
              </a:spcBef>
              <a:buFont typeface="Cabin"/>
              <a:buNone/>
              <a:defRPr/>
            </a:lvl4pPr>
            <a:lvl5pPr indent="0" lvl="4" marL="1828800" rtl="0">
              <a:spcBef>
                <a:spcPts val="0"/>
              </a:spcBef>
              <a:buFont typeface="Cabin"/>
              <a:buNone/>
              <a:defRPr/>
            </a:lvl5pPr>
            <a:lvl6pPr indent="0" lvl="5" marL="2286000" rtl="0">
              <a:spcBef>
                <a:spcPts val="0"/>
              </a:spcBef>
              <a:buFont typeface="Cabin"/>
              <a:buNone/>
              <a:defRPr/>
            </a:lvl6pPr>
            <a:lvl7pPr indent="0" lvl="6" marL="2743200" rtl="0">
              <a:spcBef>
                <a:spcPts val="0"/>
              </a:spcBef>
              <a:buFont typeface="Cabin"/>
              <a:buNone/>
              <a:defRPr/>
            </a:lvl7pPr>
            <a:lvl8pPr indent="0" lvl="7" marL="3200400" rtl="0">
              <a:spcBef>
                <a:spcPts val="0"/>
              </a:spcBef>
              <a:buFont typeface="Cabin"/>
              <a:buNone/>
              <a:defRPr/>
            </a:lvl8pPr>
            <a:lvl9pPr indent="0" lvl="8" marL="3657600" rtl="0">
              <a:spcBef>
                <a:spcPts val="0"/>
              </a:spcBef>
              <a:buFont typeface="Cabin"/>
              <a:buNone/>
              <a:defRPr/>
            </a:lvl9pPr>
          </a:lstStyle>
          <a:p/>
        </p:txBody>
      </p:sp>
      <p:sp>
        <p:nvSpPr>
          <p:cNvPr id="71" name="Shape 71"/>
          <p:cNvSpPr txBox="1"/>
          <p:nvPr>
            <p:ph idx="2" type="body"/>
          </p:nvPr>
        </p:nvSpPr>
        <p:spPr>
          <a:xfrm>
            <a:off x="812800" y="2900363"/>
            <a:ext cx="7181849" cy="5267324"/>
          </a:xfrm>
          <a:prstGeom prst="rect">
            <a:avLst/>
          </a:prstGeom>
          <a:noFill/>
          <a:ln>
            <a:noFill/>
          </a:ln>
        </p:spPr>
        <p:txBody>
          <a:bodyPr anchorCtr="0" anchor="ctr"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72" name="Shape 72"/>
          <p:cNvSpPr txBox="1"/>
          <p:nvPr>
            <p:ph idx="3" type="body"/>
          </p:nvPr>
        </p:nvSpPr>
        <p:spPr>
          <a:xfrm>
            <a:off x="8258175" y="2046288"/>
            <a:ext cx="7185024" cy="854074"/>
          </a:xfrm>
          <a:prstGeom prst="rect">
            <a:avLst/>
          </a:prstGeom>
          <a:noFill/>
          <a:ln>
            <a:noFill/>
          </a:ln>
        </p:spPr>
        <p:txBody>
          <a:bodyPr anchorCtr="0" anchor="b" bIns="91425" lIns="91425" rIns="91425" tIns="91425"/>
          <a:lstStyle>
            <a:lvl1pPr indent="0" lvl="0" marL="0" rtl="0">
              <a:spcBef>
                <a:spcPts val="0"/>
              </a:spcBef>
              <a:buFont typeface="Cabin"/>
              <a:buNone/>
              <a:defRPr/>
            </a:lvl1pPr>
            <a:lvl2pPr indent="0" lvl="1" marL="457200" rtl="0">
              <a:spcBef>
                <a:spcPts val="0"/>
              </a:spcBef>
              <a:buFont typeface="Cabin"/>
              <a:buNone/>
              <a:defRPr/>
            </a:lvl2pPr>
            <a:lvl3pPr indent="0" lvl="2" marL="914400" rtl="0">
              <a:spcBef>
                <a:spcPts val="0"/>
              </a:spcBef>
              <a:buFont typeface="Cabin"/>
              <a:buNone/>
              <a:defRPr/>
            </a:lvl3pPr>
            <a:lvl4pPr indent="0" lvl="3" marL="1371600" rtl="0">
              <a:spcBef>
                <a:spcPts val="0"/>
              </a:spcBef>
              <a:buFont typeface="Cabin"/>
              <a:buNone/>
              <a:defRPr/>
            </a:lvl4pPr>
            <a:lvl5pPr indent="0" lvl="4" marL="1828800" rtl="0">
              <a:spcBef>
                <a:spcPts val="0"/>
              </a:spcBef>
              <a:buFont typeface="Cabin"/>
              <a:buNone/>
              <a:defRPr/>
            </a:lvl5pPr>
            <a:lvl6pPr indent="0" lvl="5" marL="2286000" rtl="0">
              <a:spcBef>
                <a:spcPts val="0"/>
              </a:spcBef>
              <a:buFont typeface="Cabin"/>
              <a:buNone/>
              <a:defRPr/>
            </a:lvl6pPr>
            <a:lvl7pPr indent="0" lvl="6" marL="2743200" rtl="0">
              <a:spcBef>
                <a:spcPts val="0"/>
              </a:spcBef>
              <a:buFont typeface="Cabin"/>
              <a:buNone/>
              <a:defRPr/>
            </a:lvl7pPr>
            <a:lvl8pPr indent="0" lvl="7" marL="3200400" rtl="0">
              <a:spcBef>
                <a:spcPts val="0"/>
              </a:spcBef>
              <a:buFont typeface="Cabin"/>
              <a:buNone/>
              <a:defRPr/>
            </a:lvl8pPr>
            <a:lvl9pPr indent="0" lvl="8" marL="3657600" rtl="0">
              <a:spcBef>
                <a:spcPts val="0"/>
              </a:spcBef>
              <a:buFont typeface="Cabin"/>
              <a:buNone/>
              <a:defRPr/>
            </a:lvl9pPr>
          </a:lstStyle>
          <a:p/>
        </p:txBody>
      </p:sp>
      <p:sp>
        <p:nvSpPr>
          <p:cNvPr id="73" name="Shape 73"/>
          <p:cNvSpPr txBox="1"/>
          <p:nvPr>
            <p:ph idx="4" type="body"/>
          </p:nvPr>
        </p:nvSpPr>
        <p:spPr>
          <a:xfrm>
            <a:off x="8258175" y="2900363"/>
            <a:ext cx="7185024" cy="5267324"/>
          </a:xfrm>
          <a:prstGeom prst="rect">
            <a:avLst/>
          </a:prstGeom>
          <a:noFill/>
          <a:ln>
            <a:noFill/>
          </a:ln>
        </p:spPr>
        <p:txBody>
          <a:bodyPr anchorCtr="0" anchor="ctr"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Obj">
  <p:cSld name="Two Content">
    <p:spTree>
      <p:nvGrpSpPr>
        <p:cNvPr id="74" name="Shape 74"/>
        <p:cNvGrpSpPr/>
        <p:nvPr/>
      </p:nvGrpSpPr>
      <p:grpSpPr>
        <a:xfrm>
          <a:off x="0" y="0"/>
          <a:ext cx="0" cy="0"/>
          <a:chOff x="0" y="0"/>
          <a:chExt cx="0" cy="0"/>
        </a:xfrm>
      </p:grpSpPr>
      <p:sp>
        <p:nvSpPr>
          <p:cNvPr id="75" name="Shape 75"/>
          <p:cNvSpPr txBox="1"/>
          <p:nvPr>
            <p:ph type="title"/>
          </p:nvPr>
        </p:nvSpPr>
        <p:spPr>
          <a:xfrm>
            <a:off x="1155700" y="241300"/>
            <a:ext cx="13931900" cy="2298699"/>
          </a:xfrm>
          <a:prstGeom prst="rect">
            <a:avLst/>
          </a:prstGeom>
          <a:noFill/>
          <a:ln>
            <a:noFill/>
          </a:ln>
        </p:spPr>
        <p:txBody>
          <a:bodyPr anchorCtr="0" anchor="ctr" bIns="91425" lIns="91425" rIns="91425" tIns="91425"/>
          <a:lstStyle>
            <a:lvl1pPr lvl="0" rtl="0" algn="ctr">
              <a:spcBef>
                <a:spcPts val="0"/>
              </a:spcBef>
              <a:spcAft>
                <a:spcPts val="0"/>
              </a:spcAft>
              <a:defRPr/>
            </a:lvl1pPr>
            <a:lvl2pPr lvl="1" rtl="0" algn="ctr">
              <a:spcBef>
                <a:spcPts val="0"/>
              </a:spcBef>
              <a:spcAft>
                <a:spcPts val="0"/>
              </a:spcAft>
              <a:defRPr/>
            </a:lvl2pPr>
            <a:lvl3pPr lvl="2" rtl="0" algn="ctr">
              <a:spcBef>
                <a:spcPts val="0"/>
              </a:spcBef>
              <a:spcAft>
                <a:spcPts val="0"/>
              </a:spcAft>
              <a:defRPr/>
            </a:lvl3pPr>
            <a:lvl4pPr lvl="3" rtl="0" algn="ctr">
              <a:spcBef>
                <a:spcPts val="0"/>
              </a:spcBef>
              <a:spcAft>
                <a:spcPts val="0"/>
              </a:spcAft>
              <a:defRPr/>
            </a:lvl4pPr>
            <a:lvl5pPr lvl="4" rtl="0" algn="ctr">
              <a:spcBef>
                <a:spcPts val="0"/>
              </a:spcBef>
              <a:spcAft>
                <a:spcPts val="0"/>
              </a:spcAft>
              <a:defRPr/>
            </a:lvl5pPr>
            <a:lvl6pPr lvl="5" marL="457200" rtl="0" algn="ctr">
              <a:spcBef>
                <a:spcPts val="0"/>
              </a:spcBef>
              <a:spcAft>
                <a:spcPts val="0"/>
              </a:spcAft>
              <a:defRPr/>
            </a:lvl6pPr>
            <a:lvl7pPr lvl="6" marL="914400" rtl="0" algn="ctr">
              <a:spcBef>
                <a:spcPts val="0"/>
              </a:spcBef>
              <a:spcAft>
                <a:spcPts val="0"/>
              </a:spcAft>
              <a:defRPr/>
            </a:lvl7pPr>
            <a:lvl8pPr lvl="7" marL="1371600" rtl="0" algn="ctr">
              <a:spcBef>
                <a:spcPts val="0"/>
              </a:spcBef>
              <a:spcAft>
                <a:spcPts val="0"/>
              </a:spcAft>
              <a:defRPr/>
            </a:lvl8pPr>
            <a:lvl9pPr lvl="8" marL="1828800" rtl="0" algn="ctr">
              <a:spcBef>
                <a:spcPts val="0"/>
              </a:spcBef>
              <a:spcAft>
                <a:spcPts val="0"/>
              </a:spcAft>
              <a:defRPr/>
            </a:lvl9pPr>
          </a:lstStyle>
          <a:p/>
        </p:txBody>
      </p:sp>
      <p:sp>
        <p:nvSpPr>
          <p:cNvPr id="76" name="Shape 76"/>
          <p:cNvSpPr txBox="1"/>
          <p:nvPr>
            <p:ph idx="1" type="body"/>
          </p:nvPr>
        </p:nvSpPr>
        <p:spPr>
          <a:xfrm>
            <a:off x="1155700" y="2603500"/>
            <a:ext cx="6889750" cy="5702299"/>
          </a:xfrm>
          <a:prstGeom prst="rect">
            <a:avLst/>
          </a:prstGeom>
          <a:noFill/>
          <a:ln>
            <a:noFill/>
          </a:ln>
        </p:spPr>
        <p:txBody>
          <a:bodyPr anchorCtr="0" anchor="ctr"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77" name="Shape 77"/>
          <p:cNvSpPr txBox="1"/>
          <p:nvPr>
            <p:ph idx="2" type="body"/>
          </p:nvPr>
        </p:nvSpPr>
        <p:spPr>
          <a:xfrm>
            <a:off x="8197850" y="2603500"/>
            <a:ext cx="6889750" cy="5702299"/>
          </a:xfrm>
          <a:prstGeom prst="rect">
            <a:avLst/>
          </a:prstGeom>
          <a:noFill/>
          <a:ln>
            <a:noFill/>
          </a:ln>
        </p:spPr>
        <p:txBody>
          <a:bodyPr anchorCtr="0" anchor="ctr"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vertTx">
  <p:cSld name="Title and Vertical Text">
    <p:spTree>
      <p:nvGrpSpPr>
        <p:cNvPr id="15" name="Shape 15"/>
        <p:cNvGrpSpPr/>
        <p:nvPr/>
      </p:nvGrpSpPr>
      <p:grpSpPr>
        <a:xfrm>
          <a:off x="0" y="0"/>
          <a:ext cx="0" cy="0"/>
          <a:chOff x="0" y="0"/>
          <a:chExt cx="0" cy="0"/>
        </a:xfrm>
      </p:grpSpPr>
      <p:sp>
        <p:nvSpPr>
          <p:cNvPr id="16" name="Shape 16"/>
          <p:cNvSpPr txBox="1"/>
          <p:nvPr>
            <p:ph type="title"/>
          </p:nvPr>
        </p:nvSpPr>
        <p:spPr>
          <a:xfrm>
            <a:off x="1155700" y="1536700"/>
            <a:ext cx="13931900" cy="3086099"/>
          </a:xfrm>
          <a:prstGeom prst="rect">
            <a:avLst/>
          </a:prstGeom>
          <a:noFill/>
          <a:ln>
            <a:noFill/>
          </a:ln>
        </p:spPr>
        <p:txBody>
          <a:bodyPr anchorCtr="0" anchor="b" bIns="91425" lIns="91425" rIns="91425" tIns="91425"/>
          <a:lstStyle>
            <a:lvl1pPr lvl="0" rtl="0" algn="ctr">
              <a:spcBef>
                <a:spcPts val="0"/>
              </a:spcBef>
              <a:spcAft>
                <a:spcPts val="0"/>
              </a:spcAft>
              <a:defRPr/>
            </a:lvl1pPr>
            <a:lvl2pPr lvl="1" rtl="0" algn="ctr">
              <a:spcBef>
                <a:spcPts val="0"/>
              </a:spcBef>
              <a:spcAft>
                <a:spcPts val="0"/>
              </a:spcAft>
              <a:defRPr/>
            </a:lvl2pPr>
            <a:lvl3pPr lvl="2" rtl="0" algn="ctr">
              <a:spcBef>
                <a:spcPts val="0"/>
              </a:spcBef>
              <a:spcAft>
                <a:spcPts val="0"/>
              </a:spcAft>
              <a:defRPr/>
            </a:lvl3pPr>
            <a:lvl4pPr lvl="3" rtl="0" algn="ctr">
              <a:spcBef>
                <a:spcPts val="0"/>
              </a:spcBef>
              <a:spcAft>
                <a:spcPts val="0"/>
              </a:spcAft>
              <a:defRPr/>
            </a:lvl4pPr>
            <a:lvl5pPr lvl="4" rtl="0" algn="ctr">
              <a:spcBef>
                <a:spcPts val="0"/>
              </a:spcBef>
              <a:spcAft>
                <a:spcPts val="0"/>
              </a:spcAft>
              <a:defRPr/>
            </a:lvl5pPr>
            <a:lvl6pPr lvl="5" marL="457200" rtl="0" algn="ctr">
              <a:spcBef>
                <a:spcPts val="0"/>
              </a:spcBef>
              <a:spcAft>
                <a:spcPts val="0"/>
              </a:spcAft>
              <a:defRPr/>
            </a:lvl6pPr>
            <a:lvl7pPr lvl="6" marL="914400" rtl="0" algn="ctr">
              <a:spcBef>
                <a:spcPts val="0"/>
              </a:spcBef>
              <a:spcAft>
                <a:spcPts val="0"/>
              </a:spcAft>
              <a:defRPr/>
            </a:lvl7pPr>
            <a:lvl8pPr lvl="7" marL="1371600" rtl="0" algn="ctr">
              <a:spcBef>
                <a:spcPts val="0"/>
              </a:spcBef>
              <a:spcAft>
                <a:spcPts val="0"/>
              </a:spcAft>
              <a:defRPr/>
            </a:lvl8pPr>
            <a:lvl9pPr lvl="8" marL="1828800" rtl="0" algn="ctr">
              <a:spcBef>
                <a:spcPts val="0"/>
              </a:spcBef>
              <a:spcAft>
                <a:spcPts val="0"/>
              </a:spcAft>
              <a:defRPr/>
            </a:lvl9pPr>
          </a:lstStyle>
          <a:p/>
        </p:txBody>
      </p:sp>
      <p:sp>
        <p:nvSpPr>
          <p:cNvPr id="17" name="Shape 17"/>
          <p:cNvSpPr txBox="1"/>
          <p:nvPr>
            <p:ph idx="1" type="body"/>
          </p:nvPr>
        </p:nvSpPr>
        <p:spPr>
          <a:xfrm rot="5400000">
            <a:off x="7594599" y="-1727200"/>
            <a:ext cx="1054100" cy="13931900"/>
          </a:xfrm>
          <a:prstGeom prst="rect">
            <a:avLst/>
          </a:prstGeom>
          <a:noFill/>
          <a:ln>
            <a:noFill/>
          </a:ln>
        </p:spPr>
        <p:txBody>
          <a:bodyPr anchorCtr="0" anchor="t" bIns="91425" lIns="91425" rIns="91425" tIns="91425"/>
          <a:lstStyle>
            <a:lvl1pPr indent="-342900" lvl="0" marL="342900" rtl="0" algn="ctr">
              <a:spcBef>
                <a:spcPts val="0"/>
              </a:spcBef>
              <a:spcAft>
                <a:spcPts val="0"/>
              </a:spcAft>
              <a:defRPr/>
            </a:lvl1pPr>
            <a:lvl2pPr indent="-285750" lvl="1" marL="742950" rtl="0" algn="ctr">
              <a:spcBef>
                <a:spcPts val="0"/>
              </a:spcBef>
              <a:spcAft>
                <a:spcPts val="0"/>
              </a:spcAft>
              <a:defRPr/>
            </a:lvl2pPr>
            <a:lvl3pPr indent="-228600" lvl="2" marL="1143000" rtl="0" algn="ctr">
              <a:spcBef>
                <a:spcPts val="0"/>
              </a:spcBef>
              <a:spcAft>
                <a:spcPts val="0"/>
              </a:spcAft>
              <a:defRPr/>
            </a:lvl3pPr>
            <a:lvl4pPr indent="-228600" lvl="3" marL="1600200" rtl="0" algn="ctr">
              <a:spcBef>
                <a:spcPts val="0"/>
              </a:spcBef>
              <a:spcAft>
                <a:spcPts val="0"/>
              </a:spcAft>
              <a:defRPr/>
            </a:lvl4pPr>
            <a:lvl5pPr indent="-228600" lvl="4" marL="2057400" rtl="0" algn="ctr">
              <a:spcBef>
                <a:spcPts val="0"/>
              </a:spcBef>
              <a:spcAft>
                <a:spcPts val="0"/>
              </a:spcAft>
              <a:defRPr/>
            </a:lvl5pPr>
            <a:lvl6pPr lvl="5" marL="457200" rtl="0" algn="ctr">
              <a:spcBef>
                <a:spcPts val="0"/>
              </a:spcBef>
              <a:spcAft>
                <a:spcPts val="0"/>
              </a:spcAft>
              <a:defRPr/>
            </a:lvl6pPr>
            <a:lvl7pPr lvl="6" marL="914400" rtl="0" algn="ctr">
              <a:spcBef>
                <a:spcPts val="0"/>
              </a:spcBef>
              <a:spcAft>
                <a:spcPts val="0"/>
              </a:spcAft>
              <a:defRPr/>
            </a:lvl7pPr>
            <a:lvl8pPr lvl="7" marL="1371600" rtl="0" algn="ctr">
              <a:spcBef>
                <a:spcPts val="0"/>
              </a:spcBef>
              <a:spcAft>
                <a:spcPts val="0"/>
              </a:spcAft>
              <a:defRPr/>
            </a:lvl8pPr>
            <a:lvl9pPr lvl="8" marL="1828800" rtl="0" algn="ctr">
              <a:spcBef>
                <a:spcPts val="0"/>
              </a:spcBef>
              <a:spcAft>
                <a:spcPts val="0"/>
              </a:spcAft>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secHead">
  <p:cSld name="Section Header">
    <p:spTree>
      <p:nvGrpSpPr>
        <p:cNvPr id="78" name="Shape 78"/>
        <p:cNvGrpSpPr/>
        <p:nvPr/>
      </p:nvGrpSpPr>
      <p:grpSpPr>
        <a:xfrm>
          <a:off x="0" y="0"/>
          <a:ext cx="0" cy="0"/>
          <a:chOff x="0" y="0"/>
          <a:chExt cx="0" cy="0"/>
        </a:xfrm>
      </p:grpSpPr>
      <p:sp>
        <p:nvSpPr>
          <p:cNvPr id="79" name="Shape 79"/>
          <p:cNvSpPr txBox="1"/>
          <p:nvPr>
            <p:ph type="title"/>
          </p:nvPr>
        </p:nvSpPr>
        <p:spPr>
          <a:xfrm>
            <a:off x="1284287" y="5875337"/>
            <a:ext cx="13817599" cy="1816099"/>
          </a:xfrm>
          <a:prstGeom prst="rect">
            <a:avLst/>
          </a:prstGeom>
          <a:noFill/>
          <a:ln>
            <a:noFill/>
          </a:ln>
        </p:spPr>
        <p:txBody>
          <a:bodyPr anchorCtr="0" anchor="t" bIns="91425" lIns="91425" rIns="91425" tIns="91425"/>
          <a:lstStyle>
            <a:lvl1pPr lvl="0" rtl="0" algn="l">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80" name="Shape 80"/>
          <p:cNvSpPr txBox="1"/>
          <p:nvPr>
            <p:ph idx="1" type="body"/>
          </p:nvPr>
        </p:nvSpPr>
        <p:spPr>
          <a:xfrm>
            <a:off x="1284287" y="3875087"/>
            <a:ext cx="13817599" cy="2000250"/>
          </a:xfrm>
          <a:prstGeom prst="rect">
            <a:avLst/>
          </a:prstGeom>
          <a:noFill/>
          <a:ln>
            <a:noFill/>
          </a:ln>
        </p:spPr>
        <p:txBody>
          <a:bodyPr anchorCtr="0" anchor="b" bIns="91425" lIns="91425" rIns="91425" tIns="91425"/>
          <a:lstStyle>
            <a:lvl1pPr indent="0" lvl="0" marL="0" rtl="0">
              <a:spcBef>
                <a:spcPts val="0"/>
              </a:spcBef>
              <a:buFont typeface="Cabin"/>
              <a:buNone/>
              <a:defRPr/>
            </a:lvl1pPr>
            <a:lvl2pPr indent="0" lvl="1" marL="457200" rtl="0">
              <a:spcBef>
                <a:spcPts val="0"/>
              </a:spcBef>
              <a:buFont typeface="Cabin"/>
              <a:buNone/>
              <a:defRPr/>
            </a:lvl2pPr>
            <a:lvl3pPr indent="0" lvl="2" marL="914400" rtl="0">
              <a:spcBef>
                <a:spcPts val="0"/>
              </a:spcBef>
              <a:buFont typeface="Cabin"/>
              <a:buNone/>
              <a:defRPr/>
            </a:lvl3pPr>
            <a:lvl4pPr indent="0" lvl="3" marL="1371600" rtl="0">
              <a:spcBef>
                <a:spcPts val="0"/>
              </a:spcBef>
              <a:buFont typeface="Cabin"/>
              <a:buNone/>
              <a:defRPr/>
            </a:lvl4pPr>
            <a:lvl5pPr indent="0" lvl="4" marL="1828800" rtl="0">
              <a:spcBef>
                <a:spcPts val="0"/>
              </a:spcBef>
              <a:buFont typeface="Cabin"/>
              <a:buNone/>
              <a:defRPr/>
            </a:lvl5pPr>
            <a:lvl6pPr indent="0" lvl="5" marL="2286000" rtl="0">
              <a:spcBef>
                <a:spcPts val="0"/>
              </a:spcBef>
              <a:buFont typeface="Cabin"/>
              <a:buNone/>
              <a:defRPr/>
            </a:lvl6pPr>
            <a:lvl7pPr indent="0" lvl="6" marL="2743200" rtl="0">
              <a:spcBef>
                <a:spcPts val="0"/>
              </a:spcBef>
              <a:buFont typeface="Cabin"/>
              <a:buNone/>
              <a:defRPr/>
            </a:lvl7pPr>
            <a:lvl8pPr indent="0" lvl="7" marL="3200400" rtl="0">
              <a:spcBef>
                <a:spcPts val="0"/>
              </a:spcBef>
              <a:buFont typeface="Cabin"/>
              <a:buNone/>
              <a:defRPr/>
            </a:lvl8pPr>
            <a:lvl9pPr indent="0" lvl="8" marL="3657600" rtl="0">
              <a:spcBef>
                <a:spcPts val="0"/>
              </a:spcBef>
              <a:buFont typeface="Cabin"/>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obj">
  <p:cSld name="Title and Content">
    <p:spTree>
      <p:nvGrpSpPr>
        <p:cNvPr id="81" name="Shape 81"/>
        <p:cNvGrpSpPr/>
        <p:nvPr/>
      </p:nvGrpSpPr>
      <p:grpSpPr>
        <a:xfrm>
          <a:off x="0" y="0"/>
          <a:ext cx="0" cy="0"/>
          <a:chOff x="0" y="0"/>
          <a:chExt cx="0" cy="0"/>
        </a:xfrm>
      </p:grpSpPr>
      <p:sp>
        <p:nvSpPr>
          <p:cNvPr id="82" name="Shape 82"/>
          <p:cNvSpPr txBox="1"/>
          <p:nvPr>
            <p:ph type="title"/>
          </p:nvPr>
        </p:nvSpPr>
        <p:spPr>
          <a:xfrm>
            <a:off x="1155700" y="241300"/>
            <a:ext cx="13931900" cy="2298699"/>
          </a:xfrm>
          <a:prstGeom prst="rect">
            <a:avLst/>
          </a:prstGeom>
          <a:noFill/>
          <a:ln>
            <a:noFill/>
          </a:ln>
        </p:spPr>
        <p:txBody>
          <a:bodyPr anchorCtr="0" anchor="ctr" bIns="91425" lIns="91425" rIns="91425" tIns="91425"/>
          <a:lstStyle>
            <a:lvl1pPr lvl="0" rtl="0" algn="ctr">
              <a:spcBef>
                <a:spcPts val="0"/>
              </a:spcBef>
              <a:spcAft>
                <a:spcPts val="0"/>
              </a:spcAft>
              <a:defRPr/>
            </a:lvl1pPr>
            <a:lvl2pPr lvl="1" rtl="0" algn="ctr">
              <a:spcBef>
                <a:spcPts val="0"/>
              </a:spcBef>
              <a:spcAft>
                <a:spcPts val="0"/>
              </a:spcAft>
              <a:defRPr/>
            </a:lvl2pPr>
            <a:lvl3pPr lvl="2" rtl="0" algn="ctr">
              <a:spcBef>
                <a:spcPts val="0"/>
              </a:spcBef>
              <a:spcAft>
                <a:spcPts val="0"/>
              </a:spcAft>
              <a:defRPr/>
            </a:lvl3pPr>
            <a:lvl4pPr lvl="3" rtl="0" algn="ctr">
              <a:spcBef>
                <a:spcPts val="0"/>
              </a:spcBef>
              <a:spcAft>
                <a:spcPts val="0"/>
              </a:spcAft>
              <a:defRPr/>
            </a:lvl4pPr>
            <a:lvl5pPr lvl="4" rtl="0" algn="ctr">
              <a:spcBef>
                <a:spcPts val="0"/>
              </a:spcBef>
              <a:spcAft>
                <a:spcPts val="0"/>
              </a:spcAft>
              <a:defRPr/>
            </a:lvl5pPr>
            <a:lvl6pPr lvl="5" marL="457200" rtl="0" algn="ctr">
              <a:spcBef>
                <a:spcPts val="0"/>
              </a:spcBef>
              <a:spcAft>
                <a:spcPts val="0"/>
              </a:spcAft>
              <a:defRPr/>
            </a:lvl6pPr>
            <a:lvl7pPr lvl="6" marL="914400" rtl="0" algn="ctr">
              <a:spcBef>
                <a:spcPts val="0"/>
              </a:spcBef>
              <a:spcAft>
                <a:spcPts val="0"/>
              </a:spcAft>
              <a:defRPr/>
            </a:lvl7pPr>
            <a:lvl8pPr lvl="7" marL="1371600" rtl="0" algn="ctr">
              <a:spcBef>
                <a:spcPts val="0"/>
              </a:spcBef>
              <a:spcAft>
                <a:spcPts val="0"/>
              </a:spcAft>
              <a:defRPr/>
            </a:lvl8pPr>
            <a:lvl9pPr lvl="8" marL="1828800" rtl="0" algn="ctr">
              <a:spcBef>
                <a:spcPts val="0"/>
              </a:spcBef>
              <a:spcAft>
                <a:spcPts val="0"/>
              </a:spcAft>
              <a:defRPr/>
            </a:lvl9pPr>
          </a:lstStyle>
          <a:p/>
        </p:txBody>
      </p:sp>
      <p:sp>
        <p:nvSpPr>
          <p:cNvPr id="83" name="Shape 83"/>
          <p:cNvSpPr txBox="1"/>
          <p:nvPr>
            <p:ph idx="1" type="body"/>
          </p:nvPr>
        </p:nvSpPr>
        <p:spPr>
          <a:xfrm>
            <a:off x="1155700" y="2603500"/>
            <a:ext cx="13931900" cy="5702299"/>
          </a:xfrm>
          <a:prstGeom prst="rect">
            <a:avLst/>
          </a:prstGeom>
          <a:noFill/>
          <a:ln>
            <a:noFill/>
          </a:ln>
        </p:spPr>
        <p:txBody>
          <a:bodyPr anchorCtr="0" anchor="ctr" bIns="91425" lIns="91425" rIns="91425" tIns="91425"/>
          <a:lstStyle>
            <a:lvl1pPr indent="-142494" lvl="0" marL="711200" rtl="0" algn="l">
              <a:spcBef>
                <a:spcPts val="3500"/>
              </a:spcBef>
              <a:spcAft>
                <a:spcPts val="0"/>
              </a:spcAft>
              <a:buClr>
                <a:schemeClr val="lt1"/>
              </a:buClr>
              <a:buFont typeface="Cabin"/>
              <a:buChar char="•"/>
              <a:defRPr/>
            </a:lvl1pPr>
            <a:lvl2pPr indent="-142494" lvl="1" marL="1003300" rtl="0" algn="l">
              <a:spcBef>
                <a:spcPts val="3500"/>
              </a:spcBef>
              <a:spcAft>
                <a:spcPts val="0"/>
              </a:spcAft>
              <a:buClr>
                <a:schemeClr val="lt1"/>
              </a:buClr>
              <a:buFont typeface="Cabin"/>
              <a:buChar char="•"/>
              <a:defRPr/>
            </a:lvl2pPr>
            <a:lvl3pPr indent="-142494" lvl="2" marL="1295400" rtl="0" algn="l">
              <a:spcBef>
                <a:spcPts val="3500"/>
              </a:spcBef>
              <a:spcAft>
                <a:spcPts val="0"/>
              </a:spcAft>
              <a:buClr>
                <a:schemeClr val="lt1"/>
              </a:buClr>
              <a:buFont typeface="Cabin"/>
              <a:buChar char="•"/>
              <a:defRPr/>
            </a:lvl3pPr>
            <a:lvl4pPr indent="-142494" lvl="3" marL="1600200" rtl="0" algn="l">
              <a:spcBef>
                <a:spcPts val="3500"/>
              </a:spcBef>
              <a:spcAft>
                <a:spcPts val="0"/>
              </a:spcAft>
              <a:buClr>
                <a:schemeClr val="lt1"/>
              </a:buClr>
              <a:buFont typeface="Cabin"/>
              <a:buChar char="•"/>
              <a:defRPr/>
            </a:lvl4pPr>
            <a:lvl5pPr indent="-142494" lvl="4" marL="1892300" rtl="0" algn="l">
              <a:spcBef>
                <a:spcPts val="3500"/>
              </a:spcBef>
              <a:spcAft>
                <a:spcPts val="0"/>
              </a:spcAft>
              <a:buClr>
                <a:schemeClr val="lt1"/>
              </a:buClr>
              <a:buFont typeface="Cabin"/>
              <a:buChar char="•"/>
              <a:defRPr/>
            </a:lvl5pPr>
            <a:lvl6pPr indent="-142494" lvl="5" marL="2349500" rtl="0" algn="l">
              <a:spcBef>
                <a:spcPts val="3500"/>
              </a:spcBef>
              <a:spcAft>
                <a:spcPts val="0"/>
              </a:spcAft>
              <a:buClr>
                <a:schemeClr val="lt1"/>
              </a:buClr>
              <a:buFont typeface="Cabin"/>
              <a:buChar char="•"/>
              <a:defRPr/>
            </a:lvl6pPr>
            <a:lvl7pPr indent="-142494" lvl="6" marL="2806700" rtl="0" algn="l">
              <a:spcBef>
                <a:spcPts val="3500"/>
              </a:spcBef>
              <a:spcAft>
                <a:spcPts val="0"/>
              </a:spcAft>
              <a:buClr>
                <a:schemeClr val="lt1"/>
              </a:buClr>
              <a:buFont typeface="Cabin"/>
              <a:buChar char="•"/>
              <a:defRPr/>
            </a:lvl7pPr>
            <a:lvl8pPr indent="-142494" lvl="7" marL="3263900" rtl="0" algn="l">
              <a:spcBef>
                <a:spcPts val="3500"/>
              </a:spcBef>
              <a:spcAft>
                <a:spcPts val="0"/>
              </a:spcAft>
              <a:buClr>
                <a:schemeClr val="lt1"/>
              </a:buClr>
              <a:buFont typeface="Cabin"/>
              <a:buChar char="•"/>
              <a:defRPr/>
            </a:lvl8pPr>
            <a:lvl9pPr indent="-142494" lvl="8" marL="3721100" rtl="0" algn="l">
              <a:spcBef>
                <a:spcPts val="3500"/>
              </a:spcBef>
              <a:spcAft>
                <a:spcPts val="0"/>
              </a:spcAft>
              <a:buClr>
                <a:schemeClr val="lt1"/>
              </a:buClr>
              <a:buFont typeface="Cabin"/>
              <a:buChar char="•"/>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84" name="Shape 84"/>
        <p:cNvGrpSpPr/>
        <p:nvPr/>
      </p:nvGrpSpPr>
      <p:grpSpPr>
        <a:xfrm>
          <a:off x="0" y="0"/>
          <a:ext cx="0" cy="0"/>
          <a:chOff x="0" y="0"/>
          <a:chExt cx="0" cy="0"/>
        </a:xfrm>
      </p:grpSpPr>
      <p:sp>
        <p:nvSpPr>
          <p:cNvPr id="85" name="Shape 85"/>
          <p:cNvSpPr txBox="1"/>
          <p:nvPr>
            <p:ph type="ctrTitle"/>
          </p:nvPr>
        </p:nvSpPr>
        <p:spPr>
          <a:xfrm>
            <a:off x="1219200" y="2840038"/>
            <a:ext cx="13817599" cy="1960561"/>
          </a:xfrm>
          <a:prstGeom prst="rect">
            <a:avLst/>
          </a:prstGeom>
          <a:noFill/>
          <a:ln>
            <a:noFill/>
          </a:ln>
        </p:spPr>
        <p:txBody>
          <a:bodyPr anchorCtr="0" anchor="ctr" bIns="91425" lIns="91425" rIns="91425" tIns="91425"/>
          <a:lstStyle>
            <a:lvl1pPr indent="0" lvl="0" marL="0" marR="0" rtl="0" algn="ctr">
              <a:spcBef>
                <a:spcPts val="0"/>
              </a:spcBef>
              <a:spcAft>
                <a:spcPts val="0"/>
              </a:spcAft>
              <a:defRPr/>
            </a:lvl1pPr>
            <a:lvl2pPr indent="0" lvl="1" marL="0" marR="0" rtl="0" algn="ctr">
              <a:spcBef>
                <a:spcPts val="0"/>
              </a:spcBef>
              <a:spcAft>
                <a:spcPts val="0"/>
              </a:spcAft>
              <a:defRPr/>
            </a:lvl2pPr>
            <a:lvl3pPr indent="0" lvl="2" marL="0" marR="0" rtl="0" algn="ctr">
              <a:spcBef>
                <a:spcPts val="0"/>
              </a:spcBef>
              <a:spcAft>
                <a:spcPts val="0"/>
              </a:spcAft>
              <a:defRPr/>
            </a:lvl3pPr>
            <a:lvl4pPr indent="0" lvl="3" marL="0" marR="0" rtl="0" algn="ctr">
              <a:spcBef>
                <a:spcPts val="0"/>
              </a:spcBef>
              <a:spcAft>
                <a:spcPts val="0"/>
              </a:spcAft>
              <a:defRPr/>
            </a:lvl4pPr>
            <a:lvl5pPr indent="0" lvl="4" marL="0" marR="0" rtl="0" algn="ctr">
              <a:spcBef>
                <a:spcPts val="0"/>
              </a:spcBef>
              <a:spcAft>
                <a:spcPts val="0"/>
              </a:spcAft>
              <a:defRPr/>
            </a:lvl5pPr>
            <a:lvl6pPr indent="0" lvl="5" marL="457200" marR="0" rtl="0" algn="ctr">
              <a:spcBef>
                <a:spcPts val="0"/>
              </a:spcBef>
              <a:spcAft>
                <a:spcPts val="0"/>
              </a:spcAft>
              <a:defRPr/>
            </a:lvl6pPr>
            <a:lvl7pPr indent="0" lvl="6" marL="914400" marR="0" rtl="0" algn="ctr">
              <a:spcBef>
                <a:spcPts val="0"/>
              </a:spcBef>
              <a:spcAft>
                <a:spcPts val="0"/>
              </a:spcAft>
              <a:defRPr/>
            </a:lvl7pPr>
            <a:lvl8pPr indent="0" lvl="7" marL="1371600" marR="0" rtl="0" algn="ctr">
              <a:spcBef>
                <a:spcPts val="0"/>
              </a:spcBef>
              <a:spcAft>
                <a:spcPts val="0"/>
              </a:spcAft>
              <a:defRPr/>
            </a:lvl8pPr>
            <a:lvl9pPr indent="0" lvl="8" marL="1828800" marR="0" rtl="0" algn="ctr">
              <a:spcBef>
                <a:spcPts val="0"/>
              </a:spcBef>
              <a:spcAft>
                <a:spcPts val="0"/>
              </a:spcAft>
              <a:defRPr/>
            </a:lvl9pPr>
          </a:lstStyle>
          <a:p/>
        </p:txBody>
      </p:sp>
      <p:sp>
        <p:nvSpPr>
          <p:cNvPr id="86" name="Shape 86"/>
          <p:cNvSpPr txBox="1"/>
          <p:nvPr>
            <p:ph idx="1" type="subTitle"/>
          </p:nvPr>
        </p:nvSpPr>
        <p:spPr>
          <a:xfrm>
            <a:off x="2438400" y="5181600"/>
            <a:ext cx="11379200" cy="2336800"/>
          </a:xfrm>
          <a:prstGeom prst="rect">
            <a:avLst/>
          </a:prstGeom>
          <a:noFill/>
          <a:ln>
            <a:noFill/>
          </a:ln>
        </p:spPr>
        <p:txBody>
          <a:bodyPr anchorCtr="0" anchor="ctr" bIns="91425" lIns="91425" rIns="91425" tIns="91425"/>
          <a:lstStyle>
            <a:lvl1pPr indent="0" lvl="0" marL="0" marR="0" rtl="0" algn="ctr">
              <a:spcBef>
                <a:spcPts val="3500"/>
              </a:spcBef>
              <a:spcAft>
                <a:spcPts val="0"/>
              </a:spcAft>
              <a:buClr>
                <a:schemeClr val="lt1"/>
              </a:buClr>
              <a:buFont typeface="Cabin"/>
              <a:buNone/>
              <a:defRPr/>
            </a:lvl1pPr>
            <a:lvl2pPr indent="0" lvl="1" marL="457200" marR="0" rtl="0" algn="ctr">
              <a:spcBef>
                <a:spcPts val="3500"/>
              </a:spcBef>
              <a:spcAft>
                <a:spcPts val="0"/>
              </a:spcAft>
              <a:buClr>
                <a:schemeClr val="lt1"/>
              </a:buClr>
              <a:buFont typeface="Cabin"/>
              <a:buNone/>
              <a:defRPr/>
            </a:lvl2pPr>
            <a:lvl3pPr indent="0" lvl="2" marL="914400" marR="0" rtl="0" algn="ctr">
              <a:spcBef>
                <a:spcPts val="3500"/>
              </a:spcBef>
              <a:spcAft>
                <a:spcPts val="0"/>
              </a:spcAft>
              <a:buClr>
                <a:schemeClr val="lt1"/>
              </a:buClr>
              <a:buFont typeface="Cabin"/>
              <a:buNone/>
              <a:defRPr/>
            </a:lvl3pPr>
            <a:lvl4pPr indent="0" lvl="3" marL="1371600" marR="0" rtl="0" algn="ctr">
              <a:spcBef>
                <a:spcPts val="3500"/>
              </a:spcBef>
              <a:spcAft>
                <a:spcPts val="0"/>
              </a:spcAft>
              <a:buClr>
                <a:schemeClr val="lt1"/>
              </a:buClr>
              <a:buFont typeface="Cabin"/>
              <a:buNone/>
              <a:defRPr/>
            </a:lvl4pPr>
            <a:lvl5pPr indent="0" lvl="4" marL="1828800" marR="0" rtl="0" algn="ctr">
              <a:spcBef>
                <a:spcPts val="3500"/>
              </a:spcBef>
              <a:spcAft>
                <a:spcPts val="0"/>
              </a:spcAft>
              <a:buClr>
                <a:schemeClr val="lt1"/>
              </a:buClr>
              <a:buFont typeface="Cabin"/>
              <a:buNone/>
              <a:defRPr/>
            </a:lvl5pPr>
            <a:lvl6pPr indent="0" lvl="5" marL="2286000" marR="0" rtl="0" algn="ctr">
              <a:spcBef>
                <a:spcPts val="3500"/>
              </a:spcBef>
              <a:spcAft>
                <a:spcPts val="0"/>
              </a:spcAft>
              <a:buClr>
                <a:schemeClr val="lt1"/>
              </a:buClr>
              <a:buFont typeface="Cabin"/>
              <a:buNone/>
              <a:defRPr/>
            </a:lvl6pPr>
            <a:lvl7pPr indent="0" lvl="6" marL="2743200" marR="0" rtl="0" algn="ctr">
              <a:spcBef>
                <a:spcPts val="3500"/>
              </a:spcBef>
              <a:spcAft>
                <a:spcPts val="0"/>
              </a:spcAft>
              <a:buClr>
                <a:schemeClr val="lt1"/>
              </a:buClr>
              <a:buFont typeface="Cabin"/>
              <a:buNone/>
              <a:defRPr/>
            </a:lvl7pPr>
            <a:lvl8pPr indent="0" lvl="7" marL="3200400" marR="0" rtl="0" algn="ctr">
              <a:spcBef>
                <a:spcPts val="3500"/>
              </a:spcBef>
              <a:spcAft>
                <a:spcPts val="0"/>
              </a:spcAft>
              <a:buClr>
                <a:schemeClr val="lt1"/>
              </a:buClr>
              <a:buFont typeface="Cabin"/>
              <a:buNone/>
              <a:defRPr/>
            </a:lvl8pPr>
            <a:lvl9pPr indent="0" lvl="8" marL="3657600" marR="0" rtl="0" algn="ctr">
              <a:spcBef>
                <a:spcPts val="3500"/>
              </a:spcBef>
              <a:spcAft>
                <a:spcPts val="0"/>
              </a:spcAft>
              <a:buClr>
                <a:schemeClr val="lt1"/>
              </a:buClr>
              <a:buFont typeface="Cabin"/>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vertTitleAndTx">
  <p:cSld name="Vertical Title and Text">
    <p:spTree>
      <p:nvGrpSpPr>
        <p:cNvPr id="90" name="Shape 90"/>
        <p:cNvGrpSpPr/>
        <p:nvPr/>
      </p:nvGrpSpPr>
      <p:grpSpPr>
        <a:xfrm>
          <a:off x="0" y="0"/>
          <a:ext cx="0" cy="0"/>
          <a:chOff x="0" y="0"/>
          <a:chExt cx="0" cy="0"/>
        </a:xfrm>
      </p:grpSpPr>
      <p:sp>
        <p:nvSpPr>
          <p:cNvPr id="91" name="Shape 91"/>
          <p:cNvSpPr txBox="1"/>
          <p:nvPr>
            <p:ph type="title"/>
          </p:nvPr>
        </p:nvSpPr>
        <p:spPr>
          <a:xfrm rot="5400000">
            <a:off x="9236075" y="2441574"/>
            <a:ext cx="7708899" cy="3308349"/>
          </a:xfrm>
          <a:prstGeom prst="rect">
            <a:avLst/>
          </a:prstGeom>
          <a:noFill/>
          <a:ln>
            <a:noFill/>
          </a:ln>
        </p:spPr>
        <p:txBody>
          <a:bodyPr anchorCtr="0" anchor="ctr" bIns="91425" lIns="91425" rIns="91425" tIns="91425"/>
          <a:lstStyle>
            <a:lvl1pPr lvl="0" rtl="0" algn="ctr">
              <a:spcBef>
                <a:spcPts val="0"/>
              </a:spcBef>
              <a:spcAft>
                <a:spcPts val="0"/>
              </a:spcAft>
              <a:defRPr/>
            </a:lvl1pPr>
            <a:lvl2pPr lvl="1" rtl="0" algn="ctr">
              <a:spcBef>
                <a:spcPts val="0"/>
              </a:spcBef>
              <a:spcAft>
                <a:spcPts val="0"/>
              </a:spcAft>
              <a:defRPr/>
            </a:lvl2pPr>
            <a:lvl3pPr lvl="2" rtl="0" algn="ctr">
              <a:spcBef>
                <a:spcPts val="0"/>
              </a:spcBef>
              <a:spcAft>
                <a:spcPts val="0"/>
              </a:spcAft>
              <a:defRPr/>
            </a:lvl3pPr>
            <a:lvl4pPr lvl="3" rtl="0" algn="ctr">
              <a:spcBef>
                <a:spcPts val="0"/>
              </a:spcBef>
              <a:spcAft>
                <a:spcPts val="0"/>
              </a:spcAft>
              <a:defRPr/>
            </a:lvl4pPr>
            <a:lvl5pPr lvl="4" rtl="0" algn="ctr">
              <a:spcBef>
                <a:spcPts val="0"/>
              </a:spcBef>
              <a:spcAft>
                <a:spcPts val="0"/>
              </a:spcAft>
              <a:defRPr/>
            </a:lvl5pPr>
            <a:lvl6pPr lvl="5" marL="457200" rtl="0" algn="ctr">
              <a:spcBef>
                <a:spcPts val="0"/>
              </a:spcBef>
              <a:spcAft>
                <a:spcPts val="0"/>
              </a:spcAft>
              <a:defRPr/>
            </a:lvl6pPr>
            <a:lvl7pPr lvl="6" marL="914400" rtl="0" algn="ctr">
              <a:spcBef>
                <a:spcPts val="0"/>
              </a:spcBef>
              <a:spcAft>
                <a:spcPts val="0"/>
              </a:spcAft>
              <a:defRPr/>
            </a:lvl7pPr>
            <a:lvl8pPr lvl="7" marL="1371600" rtl="0" algn="ctr">
              <a:spcBef>
                <a:spcPts val="0"/>
              </a:spcBef>
              <a:spcAft>
                <a:spcPts val="0"/>
              </a:spcAft>
              <a:defRPr/>
            </a:lvl8pPr>
            <a:lvl9pPr lvl="8" marL="1828800" rtl="0" algn="ctr">
              <a:spcBef>
                <a:spcPts val="0"/>
              </a:spcBef>
              <a:spcAft>
                <a:spcPts val="0"/>
              </a:spcAft>
              <a:defRPr/>
            </a:lvl9pPr>
          </a:lstStyle>
          <a:p/>
        </p:txBody>
      </p:sp>
      <p:sp>
        <p:nvSpPr>
          <p:cNvPr id="92" name="Shape 92"/>
          <p:cNvSpPr txBox="1"/>
          <p:nvPr>
            <p:ph idx="1" type="body"/>
          </p:nvPr>
        </p:nvSpPr>
        <p:spPr>
          <a:xfrm rot="5400000">
            <a:off x="2543175" y="-790575"/>
            <a:ext cx="7708899" cy="9772650"/>
          </a:xfrm>
          <a:prstGeom prst="rect">
            <a:avLst/>
          </a:prstGeom>
          <a:noFill/>
          <a:ln>
            <a:noFill/>
          </a:ln>
        </p:spPr>
        <p:txBody>
          <a:bodyPr anchorCtr="0" anchor="ctr" bIns="91425" lIns="91425" rIns="91425" tIns="91425"/>
          <a:lstStyle>
            <a:lvl1pPr indent="-374776" lvl="0" marL="1054100" rtl="0" algn="l">
              <a:spcBef>
                <a:spcPts val="2300"/>
              </a:spcBef>
              <a:spcAft>
                <a:spcPts val="0"/>
              </a:spcAft>
              <a:buClr>
                <a:schemeClr val="lt1"/>
              </a:buClr>
              <a:buFont typeface="Cabin"/>
              <a:buChar char="•"/>
              <a:defRPr/>
            </a:lvl1pPr>
            <a:lvl2pPr indent="-374776" lvl="1" marL="1498600" rtl="0" algn="l">
              <a:spcBef>
                <a:spcPts val="2300"/>
              </a:spcBef>
              <a:spcAft>
                <a:spcPts val="0"/>
              </a:spcAft>
              <a:buClr>
                <a:schemeClr val="lt1"/>
              </a:buClr>
              <a:buFont typeface="Cabin"/>
              <a:buChar char="•"/>
              <a:defRPr/>
            </a:lvl2pPr>
            <a:lvl3pPr indent="-374776" lvl="2" marL="1943100" rtl="0" algn="l">
              <a:spcBef>
                <a:spcPts val="2300"/>
              </a:spcBef>
              <a:spcAft>
                <a:spcPts val="0"/>
              </a:spcAft>
              <a:buClr>
                <a:schemeClr val="lt1"/>
              </a:buClr>
              <a:buFont typeface="Cabin"/>
              <a:buChar char="•"/>
              <a:defRPr/>
            </a:lvl3pPr>
            <a:lvl4pPr indent="-374776" lvl="3" marL="2387600" rtl="0" algn="l">
              <a:spcBef>
                <a:spcPts val="2300"/>
              </a:spcBef>
              <a:spcAft>
                <a:spcPts val="0"/>
              </a:spcAft>
              <a:buClr>
                <a:schemeClr val="lt1"/>
              </a:buClr>
              <a:buFont typeface="Cabin"/>
              <a:buChar char="•"/>
              <a:defRPr/>
            </a:lvl4pPr>
            <a:lvl5pPr indent="-374776" lvl="4" marL="2832100" rtl="0" algn="l">
              <a:spcBef>
                <a:spcPts val="2300"/>
              </a:spcBef>
              <a:spcAft>
                <a:spcPts val="0"/>
              </a:spcAft>
              <a:buClr>
                <a:schemeClr val="lt1"/>
              </a:buClr>
              <a:buFont typeface="Cabin"/>
              <a:buChar char="•"/>
              <a:defRPr/>
            </a:lvl5pPr>
            <a:lvl6pPr indent="-374776" lvl="5" marL="3289300" rtl="0" algn="l">
              <a:spcBef>
                <a:spcPts val="2300"/>
              </a:spcBef>
              <a:spcAft>
                <a:spcPts val="0"/>
              </a:spcAft>
              <a:buClr>
                <a:schemeClr val="lt1"/>
              </a:buClr>
              <a:buFont typeface="Cabin"/>
              <a:buChar char="•"/>
              <a:defRPr/>
            </a:lvl6pPr>
            <a:lvl7pPr indent="-374777" lvl="6" marL="3746500" rtl="0" algn="l">
              <a:spcBef>
                <a:spcPts val="2300"/>
              </a:spcBef>
              <a:spcAft>
                <a:spcPts val="0"/>
              </a:spcAft>
              <a:buClr>
                <a:schemeClr val="lt1"/>
              </a:buClr>
              <a:buFont typeface="Cabin"/>
              <a:buChar char="•"/>
              <a:defRPr/>
            </a:lvl7pPr>
            <a:lvl8pPr indent="-374777" lvl="7" marL="4203700" rtl="0" algn="l">
              <a:spcBef>
                <a:spcPts val="2300"/>
              </a:spcBef>
              <a:spcAft>
                <a:spcPts val="0"/>
              </a:spcAft>
              <a:buClr>
                <a:schemeClr val="lt1"/>
              </a:buClr>
              <a:buFont typeface="Cabin"/>
              <a:buChar char="•"/>
              <a:defRPr/>
            </a:lvl8pPr>
            <a:lvl9pPr indent="-374777" lvl="8" marL="4660900" rtl="0" algn="l">
              <a:spcBef>
                <a:spcPts val="2300"/>
              </a:spcBef>
              <a:spcAft>
                <a:spcPts val="0"/>
              </a:spcAft>
              <a:buClr>
                <a:schemeClr val="lt1"/>
              </a:buClr>
              <a:buFont typeface="Cabin"/>
              <a:buChar char="•"/>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vertTx">
  <p:cSld name="Title and Vertical Text">
    <p:spTree>
      <p:nvGrpSpPr>
        <p:cNvPr id="93" name="Shape 93"/>
        <p:cNvGrpSpPr/>
        <p:nvPr/>
      </p:nvGrpSpPr>
      <p:grpSpPr>
        <a:xfrm>
          <a:off x="0" y="0"/>
          <a:ext cx="0" cy="0"/>
          <a:chOff x="0" y="0"/>
          <a:chExt cx="0" cy="0"/>
        </a:xfrm>
      </p:grpSpPr>
      <p:sp>
        <p:nvSpPr>
          <p:cNvPr id="94" name="Shape 94"/>
          <p:cNvSpPr txBox="1"/>
          <p:nvPr>
            <p:ph type="title"/>
          </p:nvPr>
        </p:nvSpPr>
        <p:spPr>
          <a:xfrm>
            <a:off x="1511300" y="241300"/>
            <a:ext cx="13233399" cy="2286000"/>
          </a:xfrm>
          <a:prstGeom prst="rect">
            <a:avLst/>
          </a:prstGeom>
          <a:noFill/>
          <a:ln>
            <a:noFill/>
          </a:ln>
        </p:spPr>
        <p:txBody>
          <a:bodyPr anchorCtr="0" anchor="ctr" bIns="91425" lIns="91425" rIns="91425" tIns="91425"/>
          <a:lstStyle>
            <a:lvl1pPr lvl="0" rtl="0" algn="ctr">
              <a:spcBef>
                <a:spcPts val="0"/>
              </a:spcBef>
              <a:spcAft>
                <a:spcPts val="0"/>
              </a:spcAft>
              <a:defRPr/>
            </a:lvl1pPr>
            <a:lvl2pPr lvl="1" rtl="0" algn="ctr">
              <a:spcBef>
                <a:spcPts val="0"/>
              </a:spcBef>
              <a:spcAft>
                <a:spcPts val="0"/>
              </a:spcAft>
              <a:defRPr/>
            </a:lvl2pPr>
            <a:lvl3pPr lvl="2" rtl="0" algn="ctr">
              <a:spcBef>
                <a:spcPts val="0"/>
              </a:spcBef>
              <a:spcAft>
                <a:spcPts val="0"/>
              </a:spcAft>
              <a:defRPr/>
            </a:lvl3pPr>
            <a:lvl4pPr lvl="3" rtl="0" algn="ctr">
              <a:spcBef>
                <a:spcPts val="0"/>
              </a:spcBef>
              <a:spcAft>
                <a:spcPts val="0"/>
              </a:spcAft>
              <a:defRPr/>
            </a:lvl4pPr>
            <a:lvl5pPr lvl="4" rtl="0" algn="ctr">
              <a:spcBef>
                <a:spcPts val="0"/>
              </a:spcBef>
              <a:spcAft>
                <a:spcPts val="0"/>
              </a:spcAft>
              <a:defRPr/>
            </a:lvl5pPr>
            <a:lvl6pPr lvl="5" marL="457200" rtl="0" algn="ctr">
              <a:spcBef>
                <a:spcPts val="0"/>
              </a:spcBef>
              <a:spcAft>
                <a:spcPts val="0"/>
              </a:spcAft>
              <a:defRPr/>
            </a:lvl6pPr>
            <a:lvl7pPr lvl="6" marL="914400" rtl="0" algn="ctr">
              <a:spcBef>
                <a:spcPts val="0"/>
              </a:spcBef>
              <a:spcAft>
                <a:spcPts val="0"/>
              </a:spcAft>
              <a:defRPr/>
            </a:lvl7pPr>
            <a:lvl8pPr lvl="7" marL="1371600" rtl="0" algn="ctr">
              <a:spcBef>
                <a:spcPts val="0"/>
              </a:spcBef>
              <a:spcAft>
                <a:spcPts val="0"/>
              </a:spcAft>
              <a:defRPr/>
            </a:lvl8pPr>
            <a:lvl9pPr lvl="8" marL="1828800" rtl="0" algn="ctr">
              <a:spcBef>
                <a:spcPts val="0"/>
              </a:spcBef>
              <a:spcAft>
                <a:spcPts val="0"/>
              </a:spcAft>
              <a:defRPr/>
            </a:lvl9pPr>
          </a:lstStyle>
          <a:p/>
        </p:txBody>
      </p:sp>
      <p:sp>
        <p:nvSpPr>
          <p:cNvPr id="95" name="Shape 95"/>
          <p:cNvSpPr txBox="1"/>
          <p:nvPr>
            <p:ph idx="1" type="body"/>
          </p:nvPr>
        </p:nvSpPr>
        <p:spPr>
          <a:xfrm rot="5400000">
            <a:off x="5448299" y="-1346199"/>
            <a:ext cx="5359400" cy="13233399"/>
          </a:xfrm>
          <a:prstGeom prst="rect">
            <a:avLst/>
          </a:prstGeom>
          <a:noFill/>
          <a:ln>
            <a:noFill/>
          </a:ln>
        </p:spPr>
        <p:txBody>
          <a:bodyPr anchorCtr="0" anchor="ctr" bIns="91425" lIns="91425" rIns="91425" tIns="91425"/>
          <a:lstStyle>
            <a:lvl1pPr indent="-374776" lvl="0" marL="1054100" rtl="0" algn="l">
              <a:spcBef>
                <a:spcPts val="2300"/>
              </a:spcBef>
              <a:spcAft>
                <a:spcPts val="0"/>
              </a:spcAft>
              <a:buClr>
                <a:schemeClr val="lt1"/>
              </a:buClr>
              <a:buFont typeface="Cabin"/>
              <a:buChar char="•"/>
              <a:defRPr/>
            </a:lvl1pPr>
            <a:lvl2pPr indent="-374776" lvl="1" marL="1498600" rtl="0" algn="l">
              <a:spcBef>
                <a:spcPts val="2300"/>
              </a:spcBef>
              <a:spcAft>
                <a:spcPts val="0"/>
              </a:spcAft>
              <a:buClr>
                <a:schemeClr val="lt1"/>
              </a:buClr>
              <a:buFont typeface="Cabin"/>
              <a:buChar char="•"/>
              <a:defRPr/>
            </a:lvl2pPr>
            <a:lvl3pPr indent="-374776" lvl="2" marL="1943100" rtl="0" algn="l">
              <a:spcBef>
                <a:spcPts val="2300"/>
              </a:spcBef>
              <a:spcAft>
                <a:spcPts val="0"/>
              </a:spcAft>
              <a:buClr>
                <a:schemeClr val="lt1"/>
              </a:buClr>
              <a:buFont typeface="Cabin"/>
              <a:buChar char="•"/>
              <a:defRPr/>
            </a:lvl3pPr>
            <a:lvl4pPr indent="-374776" lvl="3" marL="2387600" rtl="0" algn="l">
              <a:spcBef>
                <a:spcPts val="2300"/>
              </a:spcBef>
              <a:spcAft>
                <a:spcPts val="0"/>
              </a:spcAft>
              <a:buClr>
                <a:schemeClr val="lt1"/>
              </a:buClr>
              <a:buFont typeface="Cabin"/>
              <a:buChar char="•"/>
              <a:defRPr/>
            </a:lvl4pPr>
            <a:lvl5pPr indent="-374776" lvl="4" marL="2832100" rtl="0" algn="l">
              <a:spcBef>
                <a:spcPts val="2300"/>
              </a:spcBef>
              <a:spcAft>
                <a:spcPts val="0"/>
              </a:spcAft>
              <a:buClr>
                <a:schemeClr val="lt1"/>
              </a:buClr>
              <a:buFont typeface="Cabin"/>
              <a:buChar char="•"/>
              <a:defRPr/>
            </a:lvl5pPr>
            <a:lvl6pPr indent="-374776" lvl="5" marL="3289300" rtl="0" algn="l">
              <a:spcBef>
                <a:spcPts val="2300"/>
              </a:spcBef>
              <a:spcAft>
                <a:spcPts val="0"/>
              </a:spcAft>
              <a:buClr>
                <a:schemeClr val="lt1"/>
              </a:buClr>
              <a:buFont typeface="Cabin"/>
              <a:buChar char="•"/>
              <a:defRPr/>
            </a:lvl6pPr>
            <a:lvl7pPr indent="-374777" lvl="6" marL="3746500" rtl="0" algn="l">
              <a:spcBef>
                <a:spcPts val="2300"/>
              </a:spcBef>
              <a:spcAft>
                <a:spcPts val="0"/>
              </a:spcAft>
              <a:buClr>
                <a:schemeClr val="lt1"/>
              </a:buClr>
              <a:buFont typeface="Cabin"/>
              <a:buChar char="•"/>
              <a:defRPr/>
            </a:lvl7pPr>
            <a:lvl8pPr indent="-374777" lvl="7" marL="4203700" rtl="0" algn="l">
              <a:spcBef>
                <a:spcPts val="2300"/>
              </a:spcBef>
              <a:spcAft>
                <a:spcPts val="0"/>
              </a:spcAft>
              <a:buClr>
                <a:schemeClr val="lt1"/>
              </a:buClr>
              <a:buFont typeface="Cabin"/>
              <a:buChar char="•"/>
              <a:defRPr/>
            </a:lvl8pPr>
            <a:lvl9pPr indent="-374777" lvl="8" marL="4660900" rtl="0" algn="l">
              <a:spcBef>
                <a:spcPts val="2300"/>
              </a:spcBef>
              <a:spcAft>
                <a:spcPts val="0"/>
              </a:spcAft>
              <a:buClr>
                <a:schemeClr val="lt1"/>
              </a:buClr>
              <a:buFont typeface="Cabin"/>
              <a:buChar char="•"/>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picTx">
  <p:cSld name="Picture with Caption">
    <p:spTree>
      <p:nvGrpSpPr>
        <p:cNvPr id="96" name="Shape 96"/>
        <p:cNvGrpSpPr/>
        <p:nvPr/>
      </p:nvGrpSpPr>
      <p:grpSpPr>
        <a:xfrm>
          <a:off x="0" y="0"/>
          <a:ext cx="0" cy="0"/>
          <a:chOff x="0" y="0"/>
          <a:chExt cx="0" cy="0"/>
        </a:xfrm>
      </p:grpSpPr>
      <p:sp>
        <p:nvSpPr>
          <p:cNvPr id="97" name="Shape 97"/>
          <p:cNvSpPr txBox="1"/>
          <p:nvPr>
            <p:ph type="title"/>
          </p:nvPr>
        </p:nvSpPr>
        <p:spPr>
          <a:xfrm>
            <a:off x="3186113" y="6400800"/>
            <a:ext cx="9753599" cy="755649"/>
          </a:xfrm>
          <a:prstGeom prst="rect">
            <a:avLst/>
          </a:prstGeom>
          <a:noFill/>
          <a:ln>
            <a:noFill/>
          </a:ln>
        </p:spPr>
        <p:txBody>
          <a:bodyPr anchorCtr="0" anchor="b" bIns="91425" lIns="91425" rIns="91425" tIns="91425"/>
          <a:lstStyle>
            <a:lvl1pPr lvl="0" rtl="0" algn="l">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98" name="Shape 98"/>
          <p:cNvSpPr/>
          <p:nvPr>
            <p:ph idx="2" type="pic"/>
          </p:nvPr>
        </p:nvSpPr>
        <p:spPr>
          <a:xfrm>
            <a:off x="3186113" y="817562"/>
            <a:ext cx="9753599" cy="5486399"/>
          </a:xfrm>
          <a:prstGeom prst="rect">
            <a:avLst/>
          </a:prstGeom>
          <a:noFill/>
          <a:ln>
            <a:noFill/>
          </a:ln>
        </p:spPr>
      </p:sp>
      <p:sp>
        <p:nvSpPr>
          <p:cNvPr id="99" name="Shape 99"/>
          <p:cNvSpPr txBox="1"/>
          <p:nvPr>
            <p:ph idx="1" type="body"/>
          </p:nvPr>
        </p:nvSpPr>
        <p:spPr>
          <a:xfrm>
            <a:off x="3186113" y="7156450"/>
            <a:ext cx="9753599" cy="1073150"/>
          </a:xfrm>
          <a:prstGeom prst="rect">
            <a:avLst/>
          </a:prstGeom>
          <a:noFill/>
          <a:ln>
            <a:noFill/>
          </a:ln>
        </p:spPr>
        <p:txBody>
          <a:bodyPr anchorCtr="0" anchor="ctr" bIns="91425" lIns="91425" rIns="91425" tIns="91425"/>
          <a:lstStyle>
            <a:lvl1pPr indent="0" lvl="0" marL="0" rtl="0">
              <a:spcBef>
                <a:spcPts val="0"/>
              </a:spcBef>
              <a:buFont typeface="Cabin"/>
              <a:buNone/>
              <a:defRPr/>
            </a:lvl1pPr>
            <a:lvl2pPr indent="0" lvl="1" marL="457200" rtl="0">
              <a:spcBef>
                <a:spcPts val="0"/>
              </a:spcBef>
              <a:buFont typeface="Cabin"/>
              <a:buNone/>
              <a:defRPr/>
            </a:lvl2pPr>
            <a:lvl3pPr indent="0" lvl="2" marL="914400" rtl="0">
              <a:spcBef>
                <a:spcPts val="0"/>
              </a:spcBef>
              <a:buFont typeface="Cabin"/>
              <a:buNone/>
              <a:defRPr/>
            </a:lvl3pPr>
            <a:lvl4pPr indent="0" lvl="3" marL="1371600" rtl="0">
              <a:spcBef>
                <a:spcPts val="0"/>
              </a:spcBef>
              <a:buFont typeface="Cabin"/>
              <a:buNone/>
              <a:defRPr/>
            </a:lvl4pPr>
            <a:lvl5pPr indent="0" lvl="4" marL="1828800" rtl="0">
              <a:spcBef>
                <a:spcPts val="0"/>
              </a:spcBef>
              <a:buFont typeface="Cabin"/>
              <a:buNone/>
              <a:defRPr/>
            </a:lvl5pPr>
            <a:lvl6pPr indent="0" lvl="5" marL="2286000" rtl="0">
              <a:spcBef>
                <a:spcPts val="0"/>
              </a:spcBef>
              <a:buFont typeface="Cabin"/>
              <a:buNone/>
              <a:defRPr/>
            </a:lvl6pPr>
            <a:lvl7pPr indent="0" lvl="6" marL="2743200" rtl="0">
              <a:spcBef>
                <a:spcPts val="0"/>
              </a:spcBef>
              <a:buFont typeface="Cabin"/>
              <a:buNone/>
              <a:defRPr/>
            </a:lvl7pPr>
            <a:lvl8pPr indent="0" lvl="7" marL="3200400" rtl="0">
              <a:spcBef>
                <a:spcPts val="0"/>
              </a:spcBef>
              <a:buFont typeface="Cabin"/>
              <a:buNone/>
              <a:defRPr/>
            </a:lvl8pPr>
            <a:lvl9pPr indent="0" lvl="8" marL="3657600" rtl="0">
              <a:spcBef>
                <a:spcPts val="0"/>
              </a:spcBef>
              <a:buFont typeface="Cabin"/>
              <a:buNone/>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objTx">
  <p:cSld name="Content with Caption">
    <p:spTree>
      <p:nvGrpSpPr>
        <p:cNvPr id="100" name="Shape 100"/>
        <p:cNvGrpSpPr/>
        <p:nvPr/>
      </p:nvGrpSpPr>
      <p:grpSpPr>
        <a:xfrm>
          <a:off x="0" y="0"/>
          <a:ext cx="0" cy="0"/>
          <a:chOff x="0" y="0"/>
          <a:chExt cx="0" cy="0"/>
        </a:xfrm>
      </p:grpSpPr>
      <p:sp>
        <p:nvSpPr>
          <p:cNvPr id="101" name="Shape 101"/>
          <p:cNvSpPr txBox="1"/>
          <p:nvPr>
            <p:ph type="title"/>
          </p:nvPr>
        </p:nvSpPr>
        <p:spPr>
          <a:xfrm>
            <a:off x="812800" y="363537"/>
            <a:ext cx="5348287" cy="1549400"/>
          </a:xfrm>
          <a:prstGeom prst="rect">
            <a:avLst/>
          </a:prstGeom>
          <a:noFill/>
          <a:ln>
            <a:noFill/>
          </a:ln>
        </p:spPr>
        <p:txBody>
          <a:bodyPr anchorCtr="0" anchor="b" bIns="91425" lIns="91425" rIns="91425" tIns="91425"/>
          <a:lstStyle>
            <a:lvl1pPr lvl="0" rtl="0" algn="l">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102" name="Shape 102"/>
          <p:cNvSpPr txBox="1"/>
          <p:nvPr>
            <p:ph idx="1" type="body"/>
          </p:nvPr>
        </p:nvSpPr>
        <p:spPr>
          <a:xfrm>
            <a:off x="6356350" y="363537"/>
            <a:ext cx="9086849" cy="7804150"/>
          </a:xfrm>
          <a:prstGeom prst="rect">
            <a:avLst/>
          </a:prstGeom>
          <a:noFill/>
          <a:ln>
            <a:noFill/>
          </a:ln>
        </p:spPr>
        <p:txBody>
          <a:bodyPr anchorCtr="0" anchor="ctr"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103" name="Shape 103"/>
          <p:cNvSpPr txBox="1"/>
          <p:nvPr>
            <p:ph idx="2" type="body"/>
          </p:nvPr>
        </p:nvSpPr>
        <p:spPr>
          <a:xfrm>
            <a:off x="812800" y="1912938"/>
            <a:ext cx="5348287" cy="6254749"/>
          </a:xfrm>
          <a:prstGeom prst="rect">
            <a:avLst/>
          </a:prstGeom>
          <a:noFill/>
          <a:ln>
            <a:noFill/>
          </a:ln>
        </p:spPr>
        <p:txBody>
          <a:bodyPr anchorCtr="0" anchor="ctr" bIns="91425" lIns="91425" rIns="91425" tIns="91425"/>
          <a:lstStyle>
            <a:lvl1pPr indent="0" lvl="0" marL="0" rtl="0">
              <a:spcBef>
                <a:spcPts val="0"/>
              </a:spcBef>
              <a:buFont typeface="Cabin"/>
              <a:buNone/>
              <a:defRPr/>
            </a:lvl1pPr>
            <a:lvl2pPr indent="0" lvl="1" marL="457200" rtl="0">
              <a:spcBef>
                <a:spcPts val="0"/>
              </a:spcBef>
              <a:buFont typeface="Cabin"/>
              <a:buNone/>
              <a:defRPr/>
            </a:lvl2pPr>
            <a:lvl3pPr indent="0" lvl="2" marL="914400" rtl="0">
              <a:spcBef>
                <a:spcPts val="0"/>
              </a:spcBef>
              <a:buFont typeface="Cabin"/>
              <a:buNone/>
              <a:defRPr/>
            </a:lvl3pPr>
            <a:lvl4pPr indent="0" lvl="3" marL="1371600" rtl="0">
              <a:spcBef>
                <a:spcPts val="0"/>
              </a:spcBef>
              <a:buFont typeface="Cabin"/>
              <a:buNone/>
              <a:defRPr/>
            </a:lvl4pPr>
            <a:lvl5pPr indent="0" lvl="4" marL="1828800" rtl="0">
              <a:spcBef>
                <a:spcPts val="0"/>
              </a:spcBef>
              <a:buFont typeface="Cabin"/>
              <a:buNone/>
              <a:defRPr/>
            </a:lvl5pPr>
            <a:lvl6pPr indent="0" lvl="5" marL="2286000" rtl="0">
              <a:spcBef>
                <a:spcPts val="0"/>
              </a:spcBef>
              <a:buFont typeface="Cabin"/>
              <a:buNone/>
              <a:defRPr/>
            </a:lvl6pPr>
            <a:lvl7pPr indent="0" lvl="6" marL="2743200" rtl="0">
              <a:spcBef>
                <a:spcPts val="0"/>
              </a:spcBef>
              <a:buFont typeface="Cabin"/>
              <a:buNone/>
              <a:defRPr/>
            </a:lvl7pPr>
            <a:lvl8pPr indent="0" lvl="7" marL="3200400" rtl="0">
              <a:spcBef>
                <a:spcPts val="0"/>
              </a:spcBef>
              <a:buFont typeface="Cabin"/>
              <a:buNone/>
              <a:defRPr/>
            </a:lvl8pPr>
            <a:lvl9pPr indent="0" lvl="8" marL="3657600" rtl="0">
              <a:spcBef>
                <a:spcPts val="0"/>
              </a:spcBef>
              <a:buFont typeface="Cabin"/>
              <a:buNone/>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104" name="Shape 104"/>
        <p:cNvGrpSpPr/>
        <p:nvPr/>
      </p:nvGrpSpPr>
      <p:grpSpPr>
        <a:xfrm>
          <a:off x="0" y="0"/>
          <a:ext cx="0" cy="0"/>
          <a:chOff x="0" y="0"/>
          <a:chExt cx="0" cy="0"/>
        </a:xfrm>
      </p:grpSpPr>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105" name="Shape 105"/>
        <p:cNvGrpSpPr/>
        <p:nvPr/>
      </p:nvGrpSpPr>
      <p:grpSpPr>
        <a:xfrm>
          <a:off x="0" y="0"/>
          <a:ext cx="0" cy="0"/>
          <a:chOff x="0" y="0"/>
          <a:chExt cx="0" cy="0"/>
        </a:xfrm>
      </p:grpSpPr>
      <p:sp>
        <p:nvSpPr>
          <p:cNvPr id="106" name="Shape 106"/>
          <p:cNvSpPr txBox="1"/>
          <p:nvPr>
            <p:ph type="title"/>
          </p:nvPr>
        </p:nvSpPr>
        <p:spPr>
          <a:xfrm>
            <a:off x="1511300" y="241300"/>
            <a:ext cx="13233399" cy="2286000"/>
          </a:xfrm>
          <a:prstGeom prst="rect">
            <a:avLst/>
          </a:prstGeom>
          <a:noFill/>
          <a:ln>
            <a:noFill/>
          </a:ln>
        </p:spPr>
        <p:txBody>
          <a:bodyPr anchorCtr="0" anchor="ctr" bIns="91425" lIns="91425" rIns="91425" tIns="91425"/>
          <a:lstStyle>
            <a:lvl1pPr lvl="0" rtl="0" algn="ctr">
              <a:spcBef>
                <a:spcPts val="0"/>
              </a:spcBef>
              <a:spcAft>
                <a:spcPts val="0"/>
              </a:spcAft>
              <a:defRPr/>
            </a:lvl1pPr>
            <a:lvl2pPr lvl="1" rtl="0" algn="ctr">
              <a:spcBef>
                <a:spcPts val="0"/>
              </a:spcBef>
              <a:spcAft>
                <a:spcPts val="0"/>
              </a:spcAft>
              <a:defRPr/>
            </a:lvl2pPr>
            <a:lvl3pPr lvl="2" rtl="0" algn="ctr">
              <a:spcBef>
                <a:spcPts val="0"/>
              </a:spcBef>
              <a:spcAft>
                <a:spcPts val="0"/>
              </a:spcAft>
              <a:defRPr/>
            </a:lvl3pPr>
            <a:lvl4pPr lvl="3" rtl="0" algn="ctr">
              <a:spcBef>
                <a:spcPts val="0"/>
              </a:spcBef>
              <a:spcAft>
                <a:spcPts val="0"/>
              </a:spcAft>
              <a:defRPr/>
            </a:lvl4pPr>
            <a:lvl5pPr lvl="4" rtl="0" algn="ctr">
              <a:spcBef>
                <a:spcPts val="0"/>
              </a:spcBef>
              <a:spcAft>
                <a:spcPts val="0"/>
              </a:spcAft>
              <a:defRPr/>
            </a:lvl5pPr>
            <a:lvl6pPr lvl="5" marL="457200" rtl="0" algn="ctr">
              <a:spcBef>
                <a:spcPts val="0"/>
              </a:spcBef>
              <a:spcAft>
                <a:spcPts val="0"/>
              </a:spcAft>
              <a:defRPr/>
            </a:lvl6pPr>
            <a:lvl7pPr lvl="6" marL="914400" rtl="0" algn="ctr">
              <a:spcBef>
                <a:spcPts val="0"/>
              </a:spcBef>
              <a:spcAft>
                <a:spcPts val="0"/>
              </a:spcAft>
              <a:defRPr/>
            </a:lvl7pPr>
            <a:lvl8pPr lvl="7" marL="1371600" rtl="0" algn="ctr">
              <a:spcBef>
                <a:spcPts val="0"/>
              </a:spcBef>
              <a:spcAft>
                <a:spcPts val="0"/>
              </a:spcAft>
              <a:defRPr/>
            </a:lvl8pPr>
            <a:lvl9pPr lvl="8" marL="1828800" rtl="0" algn="ctr">
              <a:spcBef>
                <a:spcPts val="0"/>
              </a:spcBef>
              <a:spcAft>
                <a:spcPts val="0"/>
              </a:spcAft>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TxTwoObj">
  <p:cSld name="Comparison">
    <p:spTree>
      <p:nvGrpSpPr>
        <p:cNvPr id="107" name="Shape 107"/>
        <p:cNvGrpSpPr/>
        <p:nvPr/>
      </p:nvGrpSpPr>
      <p:grpSpPr>
        <a:xfrm>
          <a:off x="0" y="0"/>
          <a:ext cx="0" cy="0"/>
          <a:chOff x="0" y="0"/>
          <a:chExt cx="0" cy="0"/>
        </a:xfrm>
      </p:grpSpPr>
      <p:sp>
        <p:nvSpPr>
          <p:cNvPr id="108" name="Shape 108"/>
          <p:cNvSpPr txBox="1"/>
          <p:nvPr>
            <p:ph type="title"/>
          </p:nvPr>
        </p:nvSpPr>
        <p:spPr>
          <a:xfrm>
            <a:off x="812800" y="366712"/>
            <a:ext cx="14630400" cy="1524000"/>
          </a:xfrm>
          <a:prstGeom prst="rect">
            <a:avLst/>
          </a:prstGeom>
          <a:noFill/>
          <a:ln>
            <a:noFill/>
          </a:ln>
        </p:spPr>
        <p:txBody>
          <a:bodyPr anchorCtr="0" anchor="ctr"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109" name="Shape 109"/>
          <p:cNvSpPr txBox="1"/>
          <p:nvPr>
            <p:ph idx="1" type="body"/>
          </p:nvPr>
        </p:nvSpPr>
        <p:spPr>
          <a:xfrm>
            <a:off x="812800" y="2046288"/>
            <a:ext cx="7181849" cy="854074"/>
          </a:xfrm>
          <a:prstGeom prst="rect">
            <a:avLst/>
          </a:prstGeom>
          <a:noFill/>
          <a:ln>
            <a:noFill/>
          </a:ln>
        </p:spPr>
        <p:txBody>
          <a:bodyPr anchorCtr="0" anchor="b" bIns="91425" lIns="91425" rIns="91425" tIns="91425"/>
          <a:lstStyle>
            <a:lvl1pPr indent="0" lvl="0" marL="0" rtl="0">
              <a:spcBef>
                <a:spcPts val="0"/>
              </a:spcBef>
              <a:buFont typeface="Cabin"/>
              <a:buNone/>
              <a:defRPr/>
            </a:lvl1pPr>
            <a:lvl2pPr indent="0" lvl="1" marL="457200" rtl="0">
              <a:spcBef>
                <a:spcPts val="0"/>
              </a:spcBef>
              <a:buFont typeface="Cabin"/>
              <a:buNone/>
              <a:defRPr/>
            </a:lvl2pPr>
            <a:lvl3pPr indent="0" lvl="2" marL="914400" rtl="0">
              <a:spcBef>
                <a:spcPts val="0"/>
              </a:spcBef>
              <a:buFont typeface="Cabin"/>
              <a:buNone/>
              <a:defRPr/>
            </a:lvl3pPr>
            <a:lvl4pPr indent="0" lvl="3" marL="1371600" rtl="0">
              <a:spcBef>
                <a:spcPts val="0"/>
              </a:spcBef>
              <a:buFont typeface="Cabin"/>
              <a:buNone/>
              <a:defRPr/>
            </a:lvl4pPr>
            <a:lvl5pPr indent="0" lvl="4" marL="1828800" rtl="0">
              <a:spcBef>
                <a:spcPts val="0"/>
              </a:spcBef>
              <a:buFont typeface="Cabin"/>
              <a:buNone/>
              <a:defRPr/>
            </a:lvl5pPr>
            <a:lvl6pPr indent="0" lvl="5" marL="2286000" rtl="0">
              <a:spcBef>
                <a:spcPts val="0"/>
              </a:spcBef>
              <a:buFont typeface="Cabin"/>
              <a:buNone/>
              <a:defRPr/>
            </a:lvl6pPr>
            <a:lvl7pPr indent="0" lvl="6" marL="2743200" rtl="0">
              <a:spcBef>
                <a:spcPts val="0"/>
              </a:spcBef>
              <a:buFont typeface="Cabin"/>
              <a:buNone/>
              <a:defRPr/>
            </a:lvl7pPr>
            <a:lvl8pPr indent="0" lvl="7" marL="3200400" rtl="0">
              <a:spcBef>
                <a:spcPts val="0"/>
              </a:spcBef>
              <a:buFont typeface="Cabin"/>
              <a:buNone/>
              <a:defRPr/>
            </a:lvl8pPr>
            <a:lvl9pPr indent="0" lvl="8" marL="3657600" rtl="0">
              <a:spcBef>
                <a:spcPts val="0"/>
              </a:spcBef>
              <a:buFont typeface="Cabin"/>
              <a:buNone/>
              <a:defRPr/>
            </a:lvl9pPr>
          </a:lstStyle>
          <a:p/>
        </p:txBody>
      </p:sp>
      <p:sp>
        <p:nvSpPr>
          <p:cNvPr id="110" name="Shape 110"/>
          <p:cNvSpPr txBox="1"/>
          <p:nvPr>
            <p:ph idx="2" type="body"/>
          </p:nvPr>
        </p:nvSpPr>
        <p:spPr>
          <a:xfrm>
            <a:off x="812800" y="2900363"/>
            <a:ext cx="7181849" cy="5267324"/>
          </a:xfrm>
          <a:prstGeom prst="rect">
            <a:avLst/>
          </a:prstGeom>
          <a:noFill/>
          <a:ln>
            <a:noFill/>
          </a:ln>
        </p:spPr>
        <p:txBody>
          <a:bodyPr anchorCtr="0" anchor="ctr"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111" name="Shape 111"/>
          <p:cNvSpPr txBox="1"/>
          <p:nvPr>
            <p:ph idx="3" type="body"/>
          </p:nvPr>
        </p:nvSpPr>
        <p:spPr>
          <a:xfrm>
            <a:off x="8258175" y="2046288"/>
            <a:ext cx="7185024" cy="854074"/>
          </a:xfrm>
          <a:prstGeom prst="rect">
            <a:avLst/>
          </a:prstGeom>
          <a:noFill/>
          <a:ln>
            <a:noFill/>
          </a:ln>
        </p:spPr>
        <p:txBody>
          <a:bodyPr anchorCtr="0" anchor="b" bIns="91425" lIns="91425" rIns="91425" tIns="91425"/>
          <a:lstStyle>
            <a:lvl1pPr indent="0" lvl="0" marL="0" rtl="0">
              <a:spcBef>
                <a:spcPts val="0"/>
              </a:spcBef>
              <a:buFont typeface="Cabin"/>
              <a:buNone/>
              <a:defRPr/>
            </a:lvl1pPr>
            <a:lvl2pPr indent="0" lvl="1" marL="457200" rtl="0">
              <a:spcBef>
                <a:spcPts val="0"/>
              </a:spcBef>
              <a:buFont typeface="Cabin"/>
              <a:buNone/>
              <a:defRPr/>
            </a:lvl2pPr>
            <a:lvl3pPr indent="0" lvl="2" marL="914400" rtl="0">
              <a:spcBef>
                <a:spcPts val="0"/>
              </a:spcBef>
              <a:buFont typeface="Cabin"/>
              <a:buNone/>
              <a:defRPr/>
            </a:lvl3pPr>
            <a:lvl4pPr indent="0" lvl="3" marL="1371600" rtl="0">
              <a:spcBef>
                <a:spcPts val="0"/>
              </a:spcBef>
              <a:buFont typeface="Cabin"/>
              <a:buNone/>
              <a:defRPr/>
            </a:lvl4pPr>
            <a:lvl5pPr indent="0" lvl="4" marL="1828800" rtl="0">
              <a:spcBef>
                <a:spcPts val="0"/>
              </a:spcBef>
              <a:buFont typeface="Cabin"/>
              <a:buNone/>
              <a:defRPr/>
            </a:lvl5pPr>
            <a:lvl6pPr indent="0" lvl="5" marL="2286000" rtl="0">
              <a:spcBef>
                <a:spcPts val="0"/>
              </a:spcBef>
              <a:buFont typeface="Cabin"/>
              <a:buNone/>
              <a:defRPr/>
            </a:lvl6pPr>
            <a:lvl7pPr indent="0" lvl="6" marL="2743200" rtl="0">
              <a:spcBef>
                <a:spcPts val="0"/>
              </a:spcBef>
              <a:buFont typeface="Cabin"/>
              <a:buNone/>
              <a:defRPr/>
            </a:lvl7pPr>
            <a:lvl8pPr indent="0" lvl="7" marL="3200400" rtl="0">
              <a:spcBef>
                <a:spcPts val="0"/>
              </a:spcBef>
              <a:buFont typeface="Cabin"/>
              <a:buNone/>
              <a:defRPr/>
            </a:lvl8pPr>
            <a:lvl9pPr indent="0" lvl="8" marL="3657600" rtl="0">
              <a:spcBef>
                <a:spcPts val="0"/>
              </a:spcBef>
              <a:buFont typeface="Cabin"/>
              <a:buNone/>
              <a:defRPr/>
            </a:lvl9pPr>
          </a:lstStyle>
          <a:p/>
        </p:txBody>
      </p:sp>
      <p:sp>
        <p:nvSpPr>
          <p:cNvPr id="112" name="Shape 112"/>
          <p:cNvSpPr txBox="1"/>
          <p:nvPr>
            <p:ph idx="4" type="body"/>
          </p:nvPr>
        </p:nvSpPr>
        <p:spPr>
          <a:xfrm>
            <a:off x="8258175" y="2900363"/>
            <a:ext cx="7185024" cy="5267324"/>
          </a:xfrm>
          <a:prstGeom prst="rect">
            <a:avLst/>
          </a:prstGeom>
          <a:noFill/>
          <a:ln>
            <a:noFill/>
          </a:ln>
        </p:spPr>
        <p:txBody>
          <a:bodyPr anchorCtr="0" anchor="ctr"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picTx">
  <p:cSld name="Picture with Caption">
    <p:spTree>
      <p:nvGrpSpPr>
        <p:cNvPr id="18" name="Shape 18"/>
        <p:cNvGrpSpPr/>
        <p:nvPr/>
      </p:nvGrpSpPr>
      <p:grpSpPr>
        <a:xfrm>
          <a:off x="0" y="0"/>
          <a:ext cx="0" cy="0"/>
          <a:chOff x="0" y="0"/>
          <a:chExt cx="0" cy="0"/>
        </a:xfrm>
      </p:grpSpPr>
      <p:sp>
        <p:nvSpPr>
          <p:cNvPr id="19" name="Shape 19"/>
          <p:cNvSpPr txBox="1"/>
          <p:nvPr>
            <p:ph type="title"/>
          </p:nvPr>
        </p:nvSpPr>
        <p:spPr>
          <a:xfrm>
            <a:off x="3186113" y="6400800"/>
            <a:ext cx="9753599" cy="755649"/>
          </a:xfrm>
          <a:prstGeom prst="rect">
            <a:avLst/>
          </a:prstGeom>
          <a:noFill/>
          <a:ln>
            <a:noFill/>
          </a:ln>
        </p:spPr>
        <p:txBody>
          <a:bodyPr anchorCtr="0" anchor="b" bIns="91425" lIns="91425" rIns="91425" tIns="91425"/>
          <a:lstStyle>
            <a:lvl1pPr lvl="0" rtl="0" algn="l">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20" name="Shape 20"/>
          <p:cNvSpPr/>
          <p:nvPr>
            <p:ph idx="2" type="pic"/>
          </p:nvPr>
        </p:nvSpPr>
        <p:spPr>
          <a:xfrm>
            <a:off x="3186113" y="817562"/>
            <a:ext cx="9753599" cy="5486399"/>
          </a:xfrm>
          <a:prstGeom prst="rect">
            <a:avLst/>
          </a:prstGeom>
          <a:noFill/>
          <a:ln>
            <a:noFill/>
          </a:ln>
        </p:spPr>
      </p:sp>
      <p:sp>
        <p:nvSpPr>
          <p:cNvPr id="21" name="Shape 21"/>
          <p:cNvSpPr txBox="1"/>
          <p:nvPr>
            <p:ph idx="1" type="body"/>
          </p:nvPr>
        </p:nvSpPr>
        <p:spPr>
          <a:xfrm>
            <a:off x="3186113" y="7156450"/>
            <a:ext cx="9753599" cy="1073150"/>
          </a:xfrm>
          <a:prstGeom prst="rect">
            <a:avLst/>
          </a:prstGeom>
          <a:noFill/>
          <a:ln>
            <a:noFill/>
          </a:ln>
        </p:spPr>
        <p:txBody>
          <a:bodyPr anchorCtr="0" anchor="t" bIns="91425" lIns="91425" rIns="91425" tIns="91425"/>
          <a:lstStyle>
            <a:lvl1pPr indent="0" lvl="0" marL="0" rtl="0">
              <a:spcBef>
                <a:spcPts val="0"/>
              </a:spcBef>
              <a:buFont typeface="Cabin"/>
              <a:buNone/>
              <a:defRPr/>
            </a:lvl1pPr>
            <a:lvl2pPr indent="0" lvl="1" marL="457200" rtl="0">
              <a:spcBef>
                <a:spcPts val="0"/>
              </a:spcBef>
              <a:buFont typeface="Cabin"/>
              <a:buNone/>
              <a:defRPr/>
            </a:lvl2pPr>
            <a:lvl3pPr indent="0" lvl="2" marL="914400" rtl="0">
              <a:spcBef>
                <a:spcPts val="0"/>
              </a:spcBef>
              <a:buFont typeface="Cabin"/>
              <a:buNone/>
              <a:defRPr/>
            </a:lvl3pPr>
            <a:lvl4pPr indent="0" lvl="3" marL="1371600" rtl="0">
              <a:spcBef>
                <a:spcPts val="0"/>
              </a:spcBef>
              <a:buFont typeface="Cabin"/>
              <a:buNone/>
              <a:defRPr/>
            </a:lvl4pPr>
            <a:lvl5pPr indent="0" lvl="4" marL="1828800" rtl="0">
              <a:spcBef>
                <a:spcPts val="0"/>
              </a:spcBef>
              <a:buFont typeface="Cabin"/>
              <a:buNone/>
              <a:defRPr/>
            </a:lvl5pPr>
            <a:lvl6pPr indent="0" lvl="5" marL="2286000" rtl="0">
              <a:spcBef>
                <a:spcPts val="0"/>
              </a:spcBef>
              <a:buFont typeface="Cabin"/>
              <a:buNone/>
              <a:defRPr/>
            </a:lvl6pPr>
            <a:lvl7pPr indent="0" lvl="6" marL="2743200" rtl="0">
              <a:spcBef>
                <a:spcPts val="0"/>
              </a:spcBef>
              <a:buFont typeface="Cabin"/>
              <a:buNone/>
              <a:defRPr/>
            </a:lvl7pPr>
            <a:lvl8pPr indent="0" lvl="7" marL="3200400" rtl="0">
              <a:spcBef>
                <a:spcPts val="0"/>
              </a:spcBef>
              <a:buFont typeface="Cabin"/>
              <a:buNone/>
              <a:defRPr/>
            </a:lvl8pPr>
            <a:lvl9pPr indent="0" lvl="8" marL="3657600" rtl="0">
              <a:spcBef>
                <a:spcPts val="0"/>
              </a:spcBef>
              <a:buFont typeface="Cabin"/>
              <a:buNone/>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Obj">
  <p:cSld name="Two Content">
    <p:spTree>
      <p:nvGrpSpPr>
        <p:cNvPr id="113" name="Shape 113"/>
        <p:cNvGrpSpPr/>
        <p:nvPr/>
      </p:nvGrpSpPr>
      <p:grpSpPr>
        <a:xfrm>
          <a:off x="0" y="0"/>
          <a:ext cx="0" cy="0"/>
          <a:chOff x="0" y="0"/>
          <a:chExt cx="0" cy="0"/>
        </a:xfrm>
      </p:grpSpPr>
      <p:sp>
        <p:nvSpPr>
          <p:cNvPr id="114" name="Shape 114"/>
          <p:cNvSpPr txBox="1"/>
          <p:nvPr>
            <p:ph type="title"/>
          </p:nvPr>
        </p:nvSpPr>
        <p:spPr>
          <a:xfrm>
            <a:off x="1511300" y="241300"/>
            <a:ext cx="13233399" cy="2286000"/>
          </a:xfrm>
          <a:prstGeom prst="rect">
            <a:avLst/>
          </a:prstGeom>
          <a:noFill/>
          <a:ln>
            <a:noFill/>
          </a:ln>
        </p:spPr>
        <p:txBody>
          <a:bodyPr anchorCtr="0" anchor="ctr" bIns="91425" lIns="91425" rIns="91425" tIns="91425"/>
          <a:lstStyle>
            <a:lvl1pPr lvl="0" rtl="0" algn="ctr">
              <a:spcBef>
                <a:spcPts val="0"/>
              </a:spcBef>
              <a:spcAft>
                <a:spcPts val="0"/>
              </a:spcAft>
              <a:defRPr/>
            </a:lvl1pPr>
            <a:lvl2pPr lvl="1" rtl="0" algn="ctr">
              <a:spcBef>
                <a:spcPts val="0"/>
              </a:spcBef>
              <a:spcAft>
                <a:spcPts val="0"/>
              </a:spcAft>
              <a:defRPr/>
            </a:lvl2pPr>
            <a:lvl3pPr lvl="2" rtl="0" algn="ctr">
              <a:spcBef>
                <a:spcPts val="0"/>
              </a:spcBef>
              <a:spcAft>
                <a:spcPts val="0"/>
              </a:spcAft>
              <a:defRPr/>
            </a:lvl3pPr>
            <a:lvl4pPr lvl="3" rtl="0" algn="ctr">
              <a:spcBef>
                <a:spcPts val="0"/>
              </a:spcBef>
              <a:spcAft>
                <a:spcPts val="0"/>
              </a:spcAft>
              <a:defRPr/>
            </a:lvl4pPr>
            <a:lvl5pPr lvl="4" rtl="0" algn="ctr">
              <a:spcBef>
                <a:spcPts val="0"/>
              </a:spcBef>
              <a:spcAft>
                <a:spcPts val="0"/>
              </a:spcAft>
              <a:defRPr/>
            </a:lvl5pPr>
            <a:lvl6pPr lvl="5" marL="457200" rtl="0" algn="ctr">
              <a:spcBef>
                <a:spcPts val="0"/>
              </a:spcBef>
              <a:spcAft>
                <a:spcPts val="0"/>
              </a:spcAft>
              <a:defRPr/>
            </a:lvl6pPr>
            <a:lvl7pPr lvl="6" marL="914400" rtl="0" algn="ctr">
              <a:spcBef>
                <a:spcPts val="0"/>
              </a:spcBef>
              <a:spcAft>
                <a:spcPts val="0"/>
              </a:spcAft>
              <a:defRPr/>
            </a:lvl7pPr>
            <a:lvl8pPr lvl="7" marL="1371600" rtl="0" algn="ctr">
              <a:spcBef>
                <a:spcPts val="0"/>
              </a:spcBef>
              <a:spcAft>
                <a:spcPts val="0"/>
              </a:spcAft>
              <a:defRPr/>
            </a:lvl8pPr>
            <a:lvl9pPr lvl="8" marL="1828800" rtl="0" algn="ctr">
              <a:spcBef>
                <a:spcPts val="0"/>
              </a:spcBef>
              <a:spcAft>
                <a:spcPts val="0"/>
              </a:spcAft>
              <a:defRPr/>
            </a:lvl9pPr>
          </a:lstStyle>
          <a:p/>
        </p:txBody>
      </p:sp>
      <p:sp>
        <p:nvSpPr>
          <p:cNvPr id="115" name="Shape 115"/>
          <p:cNvSpPr txBox="1"/>
          <p:nvPr>
            <p:ph idx="1" type="body"/>
          </p:nvPr>
        </p:nvSpPr>
        <p:spPr>
          <a:xfrm>
            <a:off x="1511300" y="2590800"/>
            <a:ext cx="6540500" cy="5359400"/>
          </a:xfrm>
          <a:prstGeom prst="rect">
            <a:avLst/>
          </a:prstGeom>
          <a:noFill/>
          <a:ln>
            <a:noFill/>
          </a:ln>
        </p:spPr>
        <p:txBody>
          <a:bodyPr anchorCtr="0" anchor="ctr"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116" name="Shape 116"/>
          <p:cNvSpPr txBox="1"/>
          <p:nvPr>
            <p:ph idx="2" type="body"/>
          </p:nvPr>
        </p:nvSpPr>
        <p:spPr>
          <a:xfrm>
            <a:off x="8204200" y="2590800"/>
            <a:ext cx="6540500" cy="5359400"/>
          </a:xfrm>
          <a:prstGeom prst="rect">
            <a:avLst/>
          </a:prstGeom>
          <a:noFill/>
          <a:ln>
            <a:noFill/>
          </a:ln>
        </p:spPr>
        <p:txBody>
          <a:bodyPr anchorCtr="0" anchor="ctr"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secHead">
  <p:cSld name="Section Header">
    <p:spTree>
      <p:nvGrpSpPr>
        <p:cNvPr id="117" name="Shape 117"/>
        <p:cNvGrpSpPr/>
        <p:nvPr/>
      </p:nvGrpSpPr>
      <p:grpSpPr>
        <a:xfrm>
          <a:off x="0" y="0"/>
          <a:ext cx="0" cy="0"/>
          <a:chOff x="0" y="0"/>
          <a:chExt cx="0" cy="0"/>
        </a:xfrm>
      </p:grpSpPr>
      <p:sp>
        <p:nvSpPr>
          <p:cNvPr id="118" name="Shape 118"/>
          <p:cNvSpPr txBox="1"/>
          <p:nvPr>
            <p:ph type="title"/>
          </p:nvPr>
        </p:nvSpPr>
        <p:spPr>
          <a:xfrm>
            <a:off x="1284287" y="5875337"/>
            <a:ext cx="13817599" cy="1816099"/>
          </a:xfrm>
          <a:prstGeom prst="rect">
            <a:avLst/>
          </a:prstGeom>
          <a:noFill/>
          <a:ln>
            <a:noFill/>
          </a:ln>
        </p:spPr>
        <p:txBody>
          <a:bodyPr anchorCtr="0" anchor="t" bIns="91425" lIns="91425" rIns="91425" tIns="91425"/>
          <a:lstStyle>
            <a:lvl1pPr lvl="0" rtl="0" algn="l">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119" name="Shape 119"/>
          <p:cNvSpPr txBox="1"/>
          <p:nvPr>
            <p:ph idx="1" type="body"/>
          </p:nvPr>
        </p:nvSpPr>
        <p:spPr>
          <a:xfrm>
            <a:off x="1284287" y="3875087"/>
            <a:ext cx="13817599" cy="2000250"/>
          </a:xfrm>
          <a:prstGeom prst="rect">
            <a:avLst/>
          </a:prstGeom>
          <a:noFill/>
          <a:ln>
            <a:noFill/>
          </a:ln>
        </p:spPr>
        <p:txBody>
          <a:bodyPr anchorCtr="0" anchor="b" bIns="91425" lIns="91425" rIns="91425" tIns="91425"/>
          <a:lstStyle>
            <a:lvl1pPr indent="0" lvl="0" marL="0" rtl="0">
              <a:spcBef>
                <a:spcPts val="0"/>
              </a:spcBef>
              <a:buFont typeface="Cabin"/>
              <a:buNone/>
              <a:defRPr/>
            </a:lvl1pPr>
            <a:lvl2pPr indent="0" lvl="1" marL="457200" rtl="0">
              <a:spcBef>
                <a:spcPts val="0"/>
              </a:spcBef>
              <a:buFont typeface="Cabin"/>
              <a:buNone/>
              <a:defRPr/>
            </a:lvl2pPr>
            <a:lvl3pPr indent="0" lvl="2" marL="914400" rtl="0">
              <a:spcBef>
                <a:spcPts val="0"/>
              </a:spcBef>
              <a:buFont typeface="Cabin"/>
              <a:buNone/>
              <a:defRPr/>
            </a:lvl3pPr>
            <a:lvl4pPr indent="0" lvl="3" marL="1371600" rtl="0">
              <a:spcBef>
                <a:spcPts val="0"/>
              </a:spcBef>
              <a:buFont typeface="Cabin"/>
              <a:buNone/>
              <a:defRPr/>
            </a:lvl4pPr>
            <a:lvl5pPr indent="0" lvl="4" marL="1828800" rtl="0">
              <a:spcBef>
                <a:spcPts val="0"/>
              </a:spcBef>
              <a:buFont typeface="Cabin"/>
              <a:buNone/>
              <a:defRPr/>
            </a:lvl5pPr>
            <a:lvl6pPr indent="0" lvl="5" marL="2286000" rtl="0">
              <a:spcBef>
                <a:spcPts val="0"/>
              </a:spcBef>
              <a:buFont typeface="Cabin"/>
              <a:buNone/>
              <a:defRPr/>
            </a:lvl6pPr>
            <a:lvl7pPr indent="0" lvl="6" marL="2743200" rtl="0">
              <a:spcBef>
                <a:spcPts val="0"/>
              </a:spcBef>
              <a:buFont typeface="Cabin"/>
              <a:buNone/>
              <a:defRPr/>
            </a:lvl7pPr>
            <a:lvl8pPr indent="0" lvl="7" marL="3200400" rtl="0">
              <a:spcBef>
                <a:spcPts val="0"/>
              </a:spcBef>
              <a:buFont typeface="Cabin"/>
              <a:buNone/>
              <a:defRPr/>
            </a:lvl8pPr>
            <a:lvl9pPr indent="0" lvl="8" marL="3657600" rtl="0">
              <a:spcBef>
                <a:spcPts val="0"/>
              </a:spcBef>
              <a:buFont typeface="Cabin"/>
              <a:buNone/>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obj">
  <p:cSld name="Title and Content">
    <p:spTree>
      <p:nvGrpSpPr>
        <p:cNvPr id="120" name="Shape 120"/>
        <p:cNvGrpSpPr/>
        <p:nvPr/>
      </p:nvGrpSpPr>
      <p:grpSpPr>
        <a:xfrm>
          <a:off x="0" y="0"/>
          <a:ext cx="0" cy="0"/>
          <a:chOff x="0" y="0"/>
          <a:chExt cx="0" cy="0"/>
        </a:xfrm>
      </p:grpSpPr>
      <p:sp>
        <p:nvSpPr>
          <p:cNvPr id="121" name="Shape 121"/>
          <p:cNvSpPr txBox="1"/>
          <p:nvPr>
            <p:ph type="title"/>
          </p:nvPr>
        </p:nvSpPr>
        <p:spPr>
          <a:xfrm>
            <a:off x="1511300" y="241300"/>
            <a:ext cx="13233399" cy="2286000"/>
          </a:xfrm>
          <a:prstGeom prst="rect">
            <a:avLst/>
          </a:prstGeom>
          <a:noFill/>
          <a:ln>
            <a:noFill/>
          </a:ln>
        </p:spPr>
        <p:txBody>
          <a:bodyPr anchorCtr="0" anchor="ctr" bIns="91425" lIns="91425" rIns="91425" tIns="91425"/>
          <a:lstStyle>
            <a:lvl1pPr lvl="0" rtl="0" algn="ctr">
              <a:spcBef>
                <a:spcPts val="0"/>
              </a:spcBef>
              <a:spcAft>
                <a:spcPts val="0"/>
              </a:spcAft>
              <a:defRPr/>
            </a:lvl1pPr>
            <a:lvl2pPr lvl="1" rtl="0" algn="ctr">
              <a:spcBef>
                <a:spcPts val="0"/>
              </a:spcBef>
              <a:spcAft>
                <a:spcPts val="0"/>
              </a:spcAft>
              <a:defRPr/>
            </a:lvl2pPr>
            <a:lvl3pPr lvl="2" rtl="0" algn="ctr">
              <a:spcBef>
                <a:spcPts val="0"/>
              </a:spcBef>
              <a:spcAft>
                <a:spcPts val="0"/>
              </a:spcAft>
              <a:defRPr/>
            </a:lvl3pPr>
            <a:lvl4pPr lvl="3" rtl="0" algn="ctr">
              <a:spcBef>
                <a:spcPts val="0"/>
              </a:spcBef>
              <a:spcAft>
                <a:spcPts val="0"/>
              </a:spcAft>
              <a:defRPr/>
            </a:lvl4pPr>
            <a:lvl5pPr lvl="4" rtl="0" algn="ctr">
              <a:spcBef>
                <a:spcPts val="0"/>
              </a:spcBef>
              <a:spcAft>
                <a:spcPts val="0"/>
              </a:spcAft>
              <a:defRPr/>
            </a:lvl5pPr>
            <a:lvl6pPr lvl="5" marL="457200" rtl="0" algn="ctr">
              <a:spcBef>
                <a:spcPts val="0"/>
              </a:spcBef>
              <a:spcAft>
                <a:spcPts val="0"/>
              </a:spcAft>
              <a:defRPr/>
            </a:lvl6pPr>
            <a:lvl7pPr lvl="6" marL="914400" rtl="0" algn="ctr">
              <a:spcBef>
                <a:spcPts val="0"/>
              </a:spcBef>
              <a:spcAft>
                <a:spcPts val="0"/>
              </a:spcAft>
              <a:defRPr/>
            </a:lvl7pPr>
            <a:lvl8pPr lvl="7" marL="1371600" rtl="0" algn="ctr">
              <a:spcBef>
                <a:spcPts val="0"/>
              </a:spcBef>
              <a:spcAft>
                <a:spcPts val="0"/>
              </a:spcAft>
              <a:defRPr/>
            </a:lvl8pPr>
            <a:lvl9pPr lvl="8" marL="1828800" rtl="0" algn="ctr">
              <a:spcBef>
                <a:spcPts val="0"/>
              </a:spcBef>
              <a:spcAft>
                <a:spcPts val="0"/>
              </a:spcAft>
              <a:defRPr/>
            </a:lvl9pPr>
          </a:lstStyle>
          <a:p/>
        </p:txBody>
      </p:sp>
      <p:sp>
        <p:nvSpPr>
          <p:cNvPr id="122" name="Shape 122"/>
          <p:cNvSpPr txBox="1"/>
          <p:nvPr>
            <p:ph idx="1" type="body"/>
          </p:nvPr>
        </p:nvSpPr>
        <p:spPr>
          <a:xfrm>
            <a:off x="1511300" y="2590800"/>
            <a:ext cx="13233399" cy="5359400"/>
          </a:xfrm>
          <a:prstGeom prst="rect">
            <a:avLst/>
          </a:prstGeom>
          <a:noFill/>
          <a:ln>
            <a:noFill/>
          </a:ln>
        </p:spPr>
        <p:txBody>
          <a:bodyPr anchorCtr="0" anchor="ctr" bIns="91425" lIns="91425" rIns="91425" tIns="91425"/>
          <a:lstStyle>
            <a:lvl1pPr indent="-374776" lvl="0" marL="1054100" rtl="0" algn="l">
              <a:spcBef>
                <a:spcPts val="2300"/>
              </a:spcBef>
              <a:spcAft>
                <a:spcPts val="0"/>
              </a:spcAft>
              <a:buClr>
                <a:schemeClr val="lt1"/>
              </a:buClr>
              <a:buFont typeface="Cabin"/>
              <a:buChar char="•"/>
              <a:defRPr/>
            </a:lvl1pPr>
            <a:lvl2pPr indent="-374776" lvl="1" marL="1498600" rtl="0" algn="l">
              <a:spcBef>
                <a:spcPts val="2300"/>
              </a:spcBef>
              <a:spcAft>
                <a:spcPts val="0"/>
              </a:spcAft>
              <a:buClr>
                <a:schemeClr val="lt1"/>
              </a:buClr>
              <a:buFont typeface="Cabin"/>
              <a:buChar char="•"/>
              <a:defRPr/>
            </a:lvl2pPr>
            <a:lvl3pPr indent="-374776" lvl="2" marL="1943100" rtl="0" algn="l">
              <a:spcBef>
                <a:spcPts val="2300"/>
              </a:spcBef>
              <a:spcAft>
                <a:spcPts val="0"/>
              </a:spcAft>
              <a:buClr>
                <a:schemeClr val="lt1"/>
              </a:buClr>
              <a:buFont typeface="Cabin"/>
              <a:buChar char="•"/>
              <a:defRPr/>
            </a:lvl3pPr>
            <a:lvl4pPr indent="-374776" lvl="3" marL="2387600" rtl="0" algn="l">
              <a:spcBef>
                <a:spcPts val="2300"/>
              </a:spcBef>
              <a:spcAft>
                <a:spcPts val="0"/>
              </a:spcAft>
              <a:buClr>
                <a:schemeClr val="lt1"/>
              </a:buClr>
              <a:buFont typeface="Cabin"/>
              <a:buChar char="•"/>
              <a:defRPr/>
            </a:lvl4pPr>
            <a:lvl5pPr indent="-374776" lvl="4" marL="2832100" rtl="0" algn="l">
              <a:spcBef>
                <a:spcPts val="2300"/>
              </a:spcBef>
              <a:spcAft>
                <a:spcPts val="0"/>
              </a:spcAft>
              <a:buClr>
                <a:schemeClr val="lt1"/>
              </a:buClr>
              <a:buFont typeface="Cabin"/>
              <a:buChar char="•"/>
              <a:defRPr/>
            </a:lvl5pPr>
            <a:lvl6pPr indent="-374776" lvl="5" marL="3289300" rtl="0" algn="l">
              <a:spcBef>
                <a:spcPts val="2300"/>
              </a:spcBef>
              <a:spcAft>
                <a:spcPts val="0"/>
              </a:spcAft>
              <a:buClr>
                <a:schemeClr val="lt1"/>
              </a:buClr>
              <a:buFont typeface="Cabin"/>
              <a:buChar char="•"/>
              <a:defRPr/>
            </a:lvl6pPr>
            <a:lvl7pPr indent="-374777" lvl="6" marL="3746500" rtl="0" algn="l">
              <a:spcBef>
                <a:spcPts val="2300"/>
              </a:spcBef>
              <a:spcAft>
                <a:spcPts val="0"/>
              </a:spcAft>
              <a:buClr>
                <a:schemeClr val="lt1"/>
              </a:buClr>
              <a:buFont typeface="Cabin"/>
              <a:buChar char="•"/>
              <a:defRPr/>
            </a:lvl7pPr>
            <a:lvl8pPr indent="-374777" lvl="7" marL="4203700" rtl="0" algn="l">
              <a:spcBef>
                <a:spcPts val="2300"/>
              </a:spcBef>
              <a:spcAft>
                <a:spcPts val="0"/>
              </a:spcAft>
              <a:buClr>
                <a:schemeClr val="lt1"/>
              </a:buClr>
              <a:buFont typeface="Cabin"/>
              <a:buChar char="•"/>
              <a:defRPr/>
            </a:lvl8pPr>
            <a:lvl9pPr indent="-374777" lvl="8" marL="4660900" rtl="0" algn="l">
              <a:spcBef>
                <a:spcPts val="2300"/>
              </a:spcBef>
              <a:spcAft>
                <a:spcPts val="0"/>
              </a:spcAft>
              <a:buClr>
                <a:schemeClr val="lt1"/>
              </a:buClr>
              <a:buFont typeface="Cabin"/>
              <a:buChar char="•"/>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123" name="Shape 123"/>
        <p:cNvGrpSpPr/>
        <p:nvPr/>
      </p:nvGrpSpPr>
      <p:grpSpPr>
        <a:xfrm>
          <a:off x="0" y="0"/>
          <a:ext cx="0" cy="0"/>
          <a:chOff x="0" y="0"/>
          <a:chExt cx="0" cy="0"/>
        </a:xfrm>
      </p:grpSpPr>
      <p:sp>
        <p:nvSpPr>
          <p:cNvPr id="124" name="Shape 124"/>
          <p:cNvSpPr txBox="1"/>
          <p:nvPr>
            <p:ph type="ctrTitle"/>
          </p:nvPr>
        </p:nvSpPr>
        <p:spPr>
          <a:xfrm>
            <a:off x="1219200" y="2840038"/>
            <a:ext cx="13817599" cy="1960561"/>
          </a:xfrm>
          <a:prstGeom prst="rect">
            <a:avLst/>
          </a:prstGeom>
          <a:noFill/>
          <a:ln>
            <a:noFill/>
          </a:ln>
        </p:spPr>
        <p:txBody>
          <a:bodyPr anchorCtr="0" anchor="ctr" bIns="91425" lIns="91425" rIns="91425" tIns="91425"/>
          <a:lstStyle>
            <a:lvl1pPr indent="0" lvl="0" marL="0" marR="0" rtl="0" algn="ctr">
              <a:spcBef>
                <a:spcPts val="0"/>
              </a:spcBef>
              <a:spcAft>
                <a:spcPts val="0"/>
              </a:spcAft>
              <a:defRPr/>
            </a:lvl1pPr>
            <a:lvl2pPr indent="0" lvl="1" marL="0" marR="0" rtl="0" algn="ctr">
              <a:spcBef>
                <a:spcPts val="0"/>
              </a:spcBef>
              <a:spcAft>
                <a:spcPts val="0"/>
              </a:spcAft>
              <a:defRPr/>
            </a:lvl2pPr>
            <a:lvl3pPr indent="0" lvl="2" marL="0" marR="0" rtl="0" algn="ctr">
              <a:spcBef>
                <a:spcPts val="0"/>
              </a:spcBef>
              <a:spcAft>
                <a:spcPts val="0"/>
              </a:spcAft>
              <a:defRPr/>
            </a:lvl3pPr>
            <a:lvl4pPr indent="0" lvl="3" marL="0" marR="0" rtl="0" algn="ctr">
              <a:spcBef>
                <a:spcPts val="0"/>
              </a:spcBef>
              <a:spcAft>
                <a:spcPts val="0"/>
              </a:spcAft>
              <a:defRPr/>
            </a:lvl4pPr>
            <a:lvl5pPr indent="0" lvl="4" marL="0" marR="0" rtl="0" algn="ctr">
              <a:spcBef>
                <a:spcPts val="0"/>
              </a:spcBef>
              <a:spcAft>
                <a:spcPts val="0"/>
              </a:spcAft>
              <a:defRPr/>
            </a:lvl5pPr>
            <a:lvl6pPr indent="0" lvl="5" marL="457200" marR="0" rtl="0" algn="ctr">
              <a:spcBef>
                <a:spcPts val="0"/>
              </a:spcBef>
              <a:spcAft>
                <a:spcPts val="0"/>
              </a:spcAft>
              <a:defRPr/>
            </a:lvl6pPr>
            <a:lvl7pPr indent="0" lvl="6" marL="914400" marR="0" rtl="0" algn="ctr">
              <a:spcBef>
                <a:spcPts val="0"/>
              </a:spcBef>
              <a:spcAft>
                <a:spcPts val="0"/>
              </a:spcAft>
              <a:defRPr/>
            </a:lvl7pPr>
            <a:lvl8pPr indent="0" lvl="7" marL="1371600" marR="0" rtl="0" algn="ctr">
              <a:spcBef>
                <a:spcPts val="0"/>
              </a:spcBef>
              <a:spcAft>
                <a:spcPts val="0"/>
              </a:spcAft>
              <a:defRPr/>
            </a:lvl8pPr>
            <a:lvl9pPr indent="0" lvl="8" marL="1828800" marR="0" rtl="0" algn="ctr">
              <a:spcBef>
                <a:spcPts val="0"/>
              </a:spcBef>
              <a:spcAft>
                <a:spcPts val="0"/>
              </a:spcAft>
              <a:defRPr/>
            </a:lvl9pPr>
          </a:lstStyle>
          <a:p/>
        </p:txBody>
      </p:sp>
      <p:sp>
        <p:nvSpPr>
          <p:cNvPr id="125" name="Shape 125"/>
          <p:cNvSpPr txBox="1"/>
          <p:nvPr>
            <p:ph idx="1" type="subTitle"/>
          </p:nvPr>
        </p:nvSpPr>
        <p:spPr>
          <a:xfrm>
            <a:off x="2438400" y="5181600"/>
            <a:ext cx="11379200" cy="2336800"/>
          </a:xfrm>
          <a:prstGeom prst="rect">
            <a:avLst/>
          </a:prstGeom>
          <a:noFill/>
          <a:ln>
            <a:noFill/>
          </a:ln>
        </p:spPr>
        <p:txBody>
          <a:bodyPr anchorCtr="0" anchor="ctr" bIns="91425" lIns="91425" rIns="91425" tIns="91425"/>
          <a:lstStyle>
            <a:lvl1pPr indent="0" lvl="0" marL="0" marR="0" rtl="0" algn="ctr">
              <a:spcBef>
                <a:spcPts val="2300"/>
              </a:spcBef>
              <a:spcAft>
                <a:spcPts val="0"/>
              </a:spcAft>
              <a:buClr>
                <a:schemeClr val="lt1"/>
              </a:buClr>
              <a:buFont typeface="Cabin"/>
              <a:buNone/>
              <a:defRPr/>
            </a:lvl1pPr>
            <a:lvl2pPr indent="0" lvl="1" marL="457200" marR="0" rtl="0" algn="ctr">
              <a:spcBef>
                <a:spcPts val="2300"/>
              </a:spcBef>
              <a:spcAft>
                <a:spcPts val="0"/>
              </a:spcAft>
              <a:buClr>
                <a:schemeClr val="lt1"/>
              </a:buClr>
              <a:buFont typeface="Cabin"/>
              <a:buNone/>
              <a:defRPr/>
            </a:lvl2pPr>
            <a:lvl3pPr indent="0" lvl="2" marL="914400" marR="0" rtl="0" algn="ctr">
              <a:spcBef>
                <a:spcPts val="2300"/>
              </a:spcBef>
              <a:spcAft>
                <a:spcPts val="0"/>
              </a:spcAft>
              <a:buClr>
                <a:schemeClr val="lt1"/>
              </a:buClr>
              <a:buFont typeface="Cabin"/>
              <a:buNone/>
              <a:defRPr/>
            </a:lvl3pPr>
            <a:lvl4pPr indent="0" lvl="3" marL="1371600" marR="0" rtl="0" algn="ctr">
              <a:spcBef>
                <a:spcPts val="2300"/>
              </a:spcBef>
              <a:spcAft>
                <a:spcPts val="0"/>
              </a:spcAft>
              <a:buClr>
                <a:schemeClr val="lt1"/>
              </a:buClr>
              <a:buFont typeface="Cabin"/>
              <a:buNone/>
              <a:defRPr/>
            </a:lvl4pPr>
            <a:lvl5pPr indent="0" lvl="4" marL="1828800" marR="0" rtl="0" algn="ctr">
              <a:spcBef>
                <a:spcPts val="2300"/>
              </a:spcBef>
              <a:spcAft>
                <a:spcPts val="0"/>
              </a:spcAft>
              <a:buClr>
                <a:schemeClr val="lt1"/>
              </a:buClr>
              <a:buFont typeface="Cabin"/>
              <a:buNone/>
              <a:defRPr/>
            </a:lvl5pPr>
            <a:lvl6pPr indent="0" lvl="5" marL="2286000" marR="0" rtl="0" algn="ctr">
              <a:spcBef>
                <a:spcPts val="2300"/>
              </a:spcBef>
              <a:spcAft>
                <a:spcPts val="0"/>
              </a:spcAft>
              <a:buClr>
                <a:schemeClr val="lt1"/>
              </a:buClr>
              <a:buFont typeface="Cabin"/>
              <a:buNone/>
              <a:defRPr/>
            </a:lvl6pPr>
            <a:lvl7pPr indent="0" lvl="6" marL="2743200" marR="0" rtl="0" algn="ctr">
              <a:spcBef>
                <a:spcPts val="2300"/>
              </a:spcBef>
              <a:spcAft>
                <a:spcPts val="0"/>
              </a:spcAft>
              <a:buClr>
                <a:schemeClr val="lt1"/>
              </a:buClr>
              <a:buFont typeface="Cabin"/>
              <a:buNone/>
              <a:defRPr/>
            </a:lvl7pPr>
            <a:lvl8pPr indent="0" lvl="7" marL="3200400" marR="0" rtl="0" algn="ctr">
              <a:spcBef>
                <a:spcPts val="2300"/>
              </a:spcBef>
              <a:spcAft>
                <a:spcPts val="0"/>
              </a:spcAft>
              <a:buClr>
                <a:schemeClr val="lt1"/>
              </a:buClr>
              <a:buFont typeface="Cabin"/>
              <a:buNone/>
              <a:defRPr/>
            </a:lvl8pPr>
            <a:lvl9pPr indent="0" lvl="8" marL="3657600" marR="0" rtl="0" algn="ctr">
              <a:spcBef>
                <a:spcPts val="2300"/>
              </a:spcBef>
              <a:spcAft>
                <a:spcPts val="0"/>
              </a:spcAft>
              <a:buClr>
                <a:schemeClr val="lt1"/>
              </a:buClr>
              <a:buFont typeface="Cabin"/>
              <a:buNone/>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vertTitleAndTx">
  <p:cSld name="Vertical Title and Text">
    <p:spTree>
      <p:nvGrpSpPr>
        <p:cNvPr id="129" name="Shape 129"/>
        <p:cNvGrpSpPr/>
        <p:nvPr/>
      </p:nvGrpSpPr>
      <p:grpSpPr>
        <a:xfrm>
          <a:off x="0" y="0"/>
          <a:ext cx="0" cy="0"/>
          <a:chOff x="0" y="0"/>
          <a:chExt cx="0" cy="0"/>
        </a:xfrm>
      </p:grpSpPr>
      <p:sp>
        <p:nvSpPr>
          <p:cNvPr id="130" name="Shape 130"/>
          <p:cNvSpPr txBox="1"/>
          <p:nvPr>
            <p:ph type="title"/>
          </p:nvPr>
        </p:nvSpPr>
        <p:spPr>
          <a:xfrm rot="5400000">
            <a:off x="9313862" y="2532062"/>
            <a:ext cx="8064499" cy="3482975"/>
          </a:xfrm>
          <a:prstGeom prst="rect">
            <a:avLst/>
          </a:prstGeom>
          <a:noFill/>
          <a:ln>
            <a:noFill/>
          </a:ln>
        </p:spPr>
        <p:txBody>
          <a:bodyPr anchorCtr="0" anchor="ctr" bIns="91425" lIns="91425" rIns="91425" tIns="91425"/>
          <a:lstStyle>
            <a:lvl1pPr lvl="0" rtl="0" algn="ctr">
              <a:spcBef>
                <a:spcPts val="0"/>
              </a:spcBef>
              <a:spcAft>
                <a:spcPts val="0"/>
              </a:spcAft>
              <a:defRPr/>
            </a:lvl1pPr>
            <a:lvl2pPr lvl="1" rtl="0" algn="ctr">
              <a:spcBef>
                <a:spcPts val="0"/>
              </a:spcBef>
              <a:spcAft>
                <a:spcPts val="0"/>
              </a:spcAft>
              <a:defRPr/>
            </a:lvl2pPr>
            <a:lvl3pPr lvl="2" rtl="0" algn="ctr">
              <a:spcBef>
                <a:spcPts val="0"/>
              </a:spcBef>
              <a:spcAft>
                <a:spcPts val="0"/>
              </a:spcAft>
              <a:defRPr/>
            </a:lvl3pPr>
            <a:lvl4pPr lvl="3" rtl="0" algn="ctr">
              <a:spcBef>
                <a:spcPts val="0"/>
              </a:spcBef>
              <a:spcAft>
                <a:spcPts val="0"/>
              </a:spcAft>
              <a:defRPr/>
            </a:lvl4pPr>
            <a:lvl5pPr lvl="4" rtl="0" algn="ctr">
              <a:spcBef>
                <a:spcPts val="0"/>
              </a:spcBef>
              <a:spcAft>
                <a:spcPts val="0"/>
              </a:spcAft>
              <a:defRPr/>
            </a:lvl5pPr>
            <a:lvl6pPr lvl="5" marL="457200" rtl="0" algn="ctr">
              <a:spcBef>
                <a:spcPts val="0"/>
              </a:spcBef>
              <a:spcAft>
                <a:spcPts val="0"/>
              </a:spcAft>
              <a:defRPr/>
            </a:lvl6pPr>
            <a:lvl7pPr lvl="6" marL="914400" rtl="0" algn="ctr">
              <a:spcBef>
                <a:spcPts val="0"/>
              </a:spcBef>
              <a:spcAft>
                <a:spcPts val="0"/>
              </a:spcAft>
              <a:defRPr/>
            </a:lvl7pPr>
            <a:lvl8pPr lvl="7" marL="1371600" rtl="0" algn="ctr">
              <a:spcBef>
                <a:spcPts val="0"/>
              </a:spcBef>
              <a:spcAft>
                <a:spcPts val="0"/>
              </a:spcAft>
              <a:defRPr/>
            </a:lvl8pPr>
            <a:lvl9pPr lvl="8" marL="1828800" rtl="0" algn="ctr">
              <a:spcBef>
                <a:spcPts val="0"/>
              </a:spcBef>
              <a:spcAft>
                <a:spcPts val="0"/>
              </a:spcAft>
              <a:defRPr/>
            </a:lvl9pPr>
          </a:lstStyle>
          <a:p/>
        </p:txBody>
      </p:sp>
      <p:sp>
        <p:nvSpPr>
          <p:cNvPr id="131" name="Shape 131"/>
          <p:cNvSpPr txBox="1"/>
          <p:nvPr>
            <p:ph idx="1" type="body"/>
          </p:nvPr>
        </p:nvSpPr>
        <p:spPr>
          <a:xfrm rot="5400000">
            <a:off x="2271712" y="-874712"/>
            <a:ext cx="8064499" cy="10296524"/>
          </a:xfrm>
          <a:prstGeom prst="rect">
            <a:avLst/>
          </a:prstGeom>
          <a:noFill/>
          <a:ln>
            <a:noFill/>
          </a:ln>
        </p:spPr>
        <p:txBody>
          <a:bodyPr anchorCtr="0" anchor="ctr" bIns="91425" lIns="91425" rIns="91425" tIns="91425"/>
          <a:lstStyle>
            <a:lvl1pPr indent="-164211" lvl="0" marL="711200" rtl="0" algn="l">
              <a:spcBef>
                <a:spcPts val="3500"/>
              </a:spcBef>
              <a:spcAft>
                <a:spcPts val="0"/>
              </a:spcAft>
              <a:buClr>
                <a:schemeClr val="lt1"/>
              </a:buClr>
              <a:buFont typeface="Cabin"/>
              <a:buChar char="•"/>
              <a:defRPr/>
            </a:lvl1pPr>
            <a:lvl2pPr indent="-164211" lvl="1" marL="1003300" rtl="0" algn="l">
              <a:spcBef>
                <a:spcPts val="3500"/>
              </a:spcBef>
              <a:spcAft>
                <a:spcPts val="0"/>
              </a:spcAft>
              <a:buClr>
                <a:schemeClr val="lt1"/>
              </a:buClr>
              <a:buFont typeface="Cabin"/>
              <a:buChar char="•"/>
              <a:defRPr/>
            </a:lvl2pPr>
            <a:lvl3pPr indent="-164211" lvl="2" marL="1295400" rtl="0" algn="l">
              <a:spcBef>
                <a:spcPts val="3500"/>
              </a:spcBef>
              <a:spcAft>
                <a:spcPts val="0"/>
              </a:spcAft>
              <a:buClr>
                <a:schemeClr val="lt1"/>
              </a:buClr>
              <a:buFont typeface="Cabin"/>
              <a:buChar char="•"/>
              <a:defRPr/>
            </a:lvl3pPr>
            <a:lvl4pPr indent="-164211" lvl="3" marL="1600200" rtl="0" algn="l">
              <a:spcBef>
                <a:spcPts val="3500"/>
              </a:spcBef>
              <a:spcAft>
                <a:spcPts val="0"/>
              </a:spcAft>
              <a:buClr>
                <a:schemeClr val="lt1"/>
              </a:buClr>
              <a:buFont typeface="Cabin"/>
              <a:buChar char="•"/>
              <a:defRPr/>
            </a:lvl4pPr>
            <a:lvl5pPr indent="-164210" lvl="4" marL="1892300" rtl="0" algn="l">
              <a:spcBef>
                <a:spcPts val="3500"/>
              </a:spcBef>
              <a:spcAft>
                <a:spcPts val="0"/>
              </a:spcAft>
              <a:buClr>
                <a:schemeClr val="lt1"/>
              </a:buClr>
              <a:buFont typeface="Cabin"/>
              <a:buChar char="•"/>
              <a:defRPr/>
            </a:lvl5pPr>
            <a:lvl6pPr indent="-164210" lvl="5" marL="2349500" rtl="0" algn="l">
              <a:spcBef>
                <a:spcPts val="3500"/>
              </a:spcBef>
              <a:spcAft>
                <a:spcPts val="0"/>
              </a:spcAft>
              <a:buClr>
                <a:schemeClr val="lt1"/>
              </a:buClr>
              <a:buFont typeface="Cabin"/>
              <a:buChar char="•"/>
              <a:defRPr/>
            </a:lvl6pPr>
            <a:lvl7pPr indent="-164210" lvl="6" marL="2806700" rtl="0" algn="l">
              <a:spcBef>
                <a:spcPts val="3500"/>
              </a:spcBef>
              <a:spcAft>
                <a:spcPts val="0"/>
              </a:spcAft>
              <a:buClr>
                <a:schemeClr val="lt1"/>
              </a:buClr>
              <a:buFont typeface="Cabin"/>
              <a:buChar char="•"/>
              <a:defRPr/>
            </a:lvl7pPr>
            <a:lvl8pPr indent="-164210" lvl="7" marL="3263900" rtl="0" algn="l">
              <a:spcBef>
                <a:spcPts val="3500"/>
              </a:spcBef>
              <a:spcAft>
                <a:spcPts val="0"/>
              </a:spcAft>
              <a:buClr>
                <a:schemeClr val="lt1"/>
              </a:buClr>
              <a:buFont typeface="Cabin"/>
              <a:buChar char="•"/>
              <a:defRPr/>
            </a:lvl8pPr>
            <a:lvl9pPr indent="-164210" lvl="8" marL="3721100" rtl="0" algn="l">
              <a:spcBef>
                <a:spcPts val="3500"/>
              </a:spcBef>
              <a:spcAft>
                <a:spcPts val="0"/>
              </a:spcAft>
              <a:buClr>
                <a:schemeClr val="lt1"/>
              </a:buClr>
              <a:buFont typeface="Cabin"/>
              <a:buChar char="•"/>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vertTx">
  <p:cSld name="Title and Vertical Text">
    <p:spTree>
      <p:nvGrpSpPr>
        <p:cNvPr id="132" name="Shape 132"/>
        <p:cNvGrpSpPr/>
        <p:nvPr/>
      </p:nvGrpSpPr>
      <p:grpSpPr>
        <a:xfrm>
          <a:off x="0" y="0"/>
          <a:ext cx="0" cy="0"/>
          <a:chOff x="0" y="0"/>
          <a:chExt cx="0" cy="0"/>
        </a:xfrm>
      </p:grpSpPr>
      <p:sp>
        <p:nvSpPr>
          <p:cNvPr id="133" name="Shape 133"/>
          <p:cNvSpPr txBox="1"/>
          <p:nvPr>
            <p:ph type="title"/>
          </p:nvPr>
        </p:nvSpPr>
        <p:spPr>
          <a:xfrm>
            <a:off x="1155700" y="241300"/>
            <a:ext cx="13931900" cy="2298699"/>
          </a:xfrm>
          <a:prstGeom prst="rect">
            <a:avLst/>
          </a:prstGeom>
          <a:noFill/>
          <a:ln>
            <a:noFill/>
          </a:ln>
        </p:spPr>
        <p:txBody>
          <a:bodyPr anchorCtr="0" anchor="ctr" bIns="91425" lIns="91425" rIns="91425" tIns="91425"/>
          <a:lstStyle>
            <a:lvl1pPr lvl="0" rtl="0" algn="ctr">
              <a:spcBef>
                <a:spcPts val="0"/>
              </a:spcBef>
              <a:spcAft>
                <a:spcPts val="0"/>
              </a:spcAft>
              <a:defRPr/>
            </a:lvl1pPr>
            <a:lvl2pPr lvl="1" rtl="0" algn="ctr">
              <a:spcBef>
                <a:spcPts val="0"/>
              </a:spcBef>
              <a:spcAft>
                <a:spcPts val="0"/>
              </a:spcAft>
              <a:defRPr/>
            </a:lvl2pPr>
            <a:lvl3pPr lvl="2" rtl="0" algn="ctr">
              <a:spcBef>
                <a:spcPts val="0"/>
              </a:spcBef>
              <a:spcAft>
                <a:spcPts val="0"/>
              </a:spcAft>
              <a:defRPr/>
            </a:lvl3pPr>
            <a:lvl4pPr lvl="3" rtl="0" algn="ctr">
              <a:spcBef>
                <a:spcPts val="0"/>
              </a:spcBef>
              <a:spcAft>
                <a:spcPts val="0"/>
              </a:spcAft>
              <a:defRPr/>
            </a:lvl4pPr>
            <a:lvl5pPr lvl="4" rtl="0" algn="ctr">
              <a:spcBef>
                <a:spcPts val="0"/>
              </a:spcBef>
              <a:spcAft>
                <a:spcPts val="0"/>
              </a:spcAft>
              <a:defRPr/>
            </a:lvl5pPr>
            <a:lvl6pPr lvl="5" marL="457200" rtl="0" algn="ctr">
              <a:spcBef>
                <a:spcPts val="0"/>
              </a:spcBef>
              <a:spcAft>
                <a:spcPts val="0"/>
              </a:spcAft>
              <a:defRPr/>
            </a:lvl6pPr>
            <a:lvl7pPr lvl="6" marL="914400" rtl="0" algn="ctr">
              <a:spcBef>
                <a:spcPts val="0"/>
              </a:spcBef>
              <a:spcAft>
                <a:spcPts val="0"/>
              </a:spcAft>
              <a:defRPr/>
            </a:lvl7pPr>
            <a:lvl8pPr lvl="7" marL="1371600" rtl="0" algn="ctr">
              <a:spcBef>
                <a:spcPts val="0"/>
              </a:spcBef>
              <a:spcAft>
                <a:spcPts val="0"/>
              </a:spcAft>
              <a:defRPr/>
            </a:lvl8pPr>
            <a:lvl9pPr lvl="8" marL="1828800" rtl="0" algn="ctr">
              <a:spcBef>
                <a:spcPts val="0"/>
              </a:spcBef>
              <a:spcAft>
                <a:spcPts val="0"/>
              </a:spcAft>
              <a:defRPr/>
            </a:lvl9pPr>
          </a:lstStyle>
          <a:p/>
        </p:txBody>
      </p:sp>
      <p:sp>
        <p:nvSpPr>
          <p:cNvPr id="134" name="Shape 134"/>
          <p:cNvSpPr txBox="1"/>
          <p:nvPr>
            <p:ph idx="1" type="body"/>
          </p:nvPr>
        </p:nvSpPr>
        <p:spPr>
          <a:xfrm rot="5400000">
            <a:off x="5270500" y="-1511300"/>
            <a:ext cx="5702299" cy="13931900"/>
          </a:xfrm>
          <a:prstGeom prst="rect">
            <a:avLst/>
          </a:prstGeom>
          <a:noFill/>
          <a:ln>
            <a:noFill/>
          </a:ln>
        </p:spPr>
        <p:txBody>
          <a:bodyPr anchorCtr="0" anchor="ctr" bIns="91425" lIns="91425" rIns="91425" tIns="91425"/>
          <a:lstStyle>
            <a:lvl1pPr indent="-164211" lvl="0" marL="711200" rtl="0" algn="l">
              <a:spcBef>
                <a:spcPts val="3500"/>
              </a:spcBef>
              <a:spcAft>
                <a:spcPts val="0"/>
              </a:spcAft>
              <a:buClr>
                <a:schemeClr val="lt1"/>
              </a:buClr>
              <a:buFont typeface="Cabin"/>
              <a:buChar char="•"/>
              <a:defRPr/>
            </a:lvl1pPr>
            <a:lvl2pPr indent="-164211" lvl="1" marL="1003300" rtl="0" algn="l">
              <a:spcBef>
                <a:spcPts val="3500"/>
              </a:spcBef>
              <a:spcAft>
                <a:spcPts val="0"/>
              </a:spcAft>
              <a:buClr>
                <a:schemeClr val="lt1"/>
              </a:buClr>
              <a:buFont typeface="Cabin"/>
              <a:buChar char="•"/>
              <a:defRPr/>
            </a:lvl2pPr>
            <a:lvl3pPr indent="-164211" lvl="2" marL="1295400" rtl="0" algn="l">
              <a:spcBef>
                <a:spcPts val="3500"/>
              </a:spcBef>
              <a:spcAft>
                <a:spcPts val="0"/>
              </a:spcAft>
              <a:buClr>
                <a:schemeClr val="lt1"/>
              </a:buClr>
              <a:buFont typeface="Cabin"/>
              <a:buChar char="•"/>
              <a:defRPr/>
            </a:lvl3pPr>
            <a:lvl4pPr indent="-164211" lvl="3" marL="1600200" rtl="0" algn="l">
              <a:spcBef>
                <a:spcPts val="3500"/>
              </a:spcBef>
              <a:spcAft>
                <a:spcPts val="0"/>
              </a:spcAft>
              <a:buClr>
                <a:schemeClr val="lt1"/>
              </a:buClr>
              <a:buFont typeface="Cabin"/>
              <a:buChar char="•"/>
              <a:defRPr/>
            </a:lvl4pPr>
            <a:lvl5pPr indent="-164210" lvl="4" marL="1892300" rtl="0" algn="l">
              <a:spcBef>
                <a:spcPts val="3500"/>
              </a:spcBef>
              <a:spcAft>
                <a:spcPts val="0"/>
              </a:spcAft>
              <a:buClr>
                <a:schemeClr val="lt1"/>
              </a:buClr>
              <a:buFont typeface="Cabin"/>
              <a:buChar char="•"/>
              <a:defRPr/>
            </a:lvl5pPr>
            <a:lvl6pPr indent="-164210" lvl="5" marL="2349500" rtl="0" algn="l">
              <a:spcBef>
                <a:spcPts val="3500"/>
              </a:spcBef>
              <a:spcAft>
                <a:spcPts val="0"/>
              </a:spcAft>
              <a:buClr>
                <a:schemeClr val="lt1"/>
              </a:buClr>
              <a:buFont typeface="Cabin"/>
              <a:buChar char="•"/>
              <a:defRPr/>
            </a:lvl6pPr>
            <a:lvl7pPr indent="-164210" lvl="6" marL="2806700" rtl="0" algn="l">
              <a:spcBef>
                <a:spcPts val="3500"/>
              </a:spcBef>
              <a:spcAft>
                <a:spcPts val="0"/>
              </a:spcAft>
              <a:buClr>
                <a:schemeClr val="lt1"/>
              </a:buClr>
              <a:buFont typeface="Cabin"/>
              <a:buChar char="•"/>
              <a:defRPr/>
            </a:lvl7pPr>
            <a:lvl8pPr indent="-164210" lvl="7" marL="3263900" rtl="0" algn="l">
              <a:spcBef>
                <a:spcPts val="3500"/>
              </a:spcBef>
              <a:spcAft>
                <a:spcPts val="0"/>
              </a:spcAft>
              <a:buClr>
                <a:schemeClr val="lt1"/>
              </a:buClr>
              <a:buFont typeface="Cabin"/>
              <a:buChar char="•"/>
              <a:defRPr/>
            </a:lvl8pPr>
            <a:lvl9pPr indent="-164210" lvl="8" marL="3721100" rtl="0" algn="l">
              <a:spcBef>
                <a:spcPts val="3500"/>
              </a:spcBef>
              <a:spcAft>
                <a:spcPts val="0"/>
              </a:spcAft>
              <a:buClr>
                <a:schemeClr val="lt1"/>
              </a:buClr>
              <a:buFont typeface="Cabin"/>
              <a:buChar char="•"/>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picTx">
  <p:cSld name="Picture with Caption">
    <p:spTree>
      <p:nvGrpSpPr>
        <p:cNvPr id="135" name="Shape 135"/>
        <p:cNvGrpSpPr/>
        <p:nvPr/>
      </p:nvGrpSpPr>
      <p:grpSpPr>
        <a:xfrm>
          <a:off x="0" y="0"/>
          <a:ext cx="0" cy="0"/>
          <a:chOff x="0" y="0"/>
          <a:chExt cx="0" cy="0"/>
        </a:xfrm>
      </p:grpSpPr>
      <p:sp>
        <p:nvSpPr>
          <p:cNvPr id="136" name="Shape 136"/>
          <p:cNvSpPr txBox="1"/>
          <p:nvPr>
            <p:ph type="title"/>
          </p:nvPr>
        </p:nvSpPr>
        <p:spPr>
          <a:xfrm>
            <a:off x="3186113" y="6400800"/>
            <a:ext cx="9753599" cy="755649"/>
          </a:xfrm>
          <a:prstGeom prst="rect">
            <a:avLst/>
          </a:prstGeom>
          <a:noFill/>
          <a:ln>
            <a:noFill/>
          </a:ln>
        </p:spPr>
        <p:txBody>
          <a:bodyPr anchorCtr="0" anchor="b" bIns="91425" lIns="91425" rIns="91425" tIns="91425"/>
          <a:lstStyle>
            <a:lvl1pPr lvl="0" rtl="0" algn="l">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137" name="Shape 137"/>
          <p:cNvSpPr/>
          <p:nvPr>
            <p:ph idx="2" type="pic"/>
          </p:nvPr>
        </p:nvSpPr>
        <p:spPr>
          <a:xfrm>
            <a:off x="3186113" y="817562"/>
            <a:ext cx="9753599" cy="5486399"/>
          </a:xfrm>
          <a:prstGeom prst="rect">
            <a:avLst/>
          </a:prstGeom>
          <a:noFill/>
          <a:ln>
            <a:noFill/>
          </a:ln>
        </p:spPr>
      </p:sp>
      <p:sp>
        <p:nvSpPr>
          <p:cNvPr id="138" name="Shape 138"/>
          <p:cNvSpPr txBox="1"/>
          <p:nvPr>
            <p:ph idx="1" type="body"/>
          </p:nvPr>
        </p:nvSpPr>
        <p:spPr>
          <a:xfrm>
            <a:off x="3186113" y="7156450"/>
            <a:ext cx="9753599" cy="1073150"/>
          </a:xfrm>
          <a:prstGeom prst="rect">
            <a:avLst/>
          </a:prstGeom>
          <a:noFill/>
          <a:ln>
            <a:noFill/>
          </a:ln>
        </p:spPr>
        <p:txBody>
          <a:bodyPr anchorCtr="0" anchor="ctr" bIns="91425" lIns="91425" rIns="91425" tIns="91425"/>
          <a:lstStyle>
            <a:lvl1pPr indent="0" lvl="0" marL="0" rtl="0">
              <a:spcBef>
                <a:spcPts val="0"/>
              </a:spcBef>
              <a:buFont typeface="Cabin"/>
              <a:buNone/>
              <a:defRPr/>
            </a:lvl1pPr>
            <a:lvl2pPr indent="0" lvl="1" marL="457200" rtl="0">
              <a:spcBef>
                <a:spcPts val="0"/>
              </a:spcBef>
              <a:buFont typeface="Cabin"/>
              <a:buNone/>
              <a:defRPr/>
            </a:lvl2pPr>
            <a:lvl3pPr indent="0" lvl="2" marL="914400" rtl="0">
              <a:spcBef>
                <a:spcPts val="0"/>
              </a:spcBef>
              <a:buFont typeface="Cabin"/>
              <a:buNone/>
              <a:defRPr/>
            </a:lvl3pPr>
            <a:lvl4pPr indent="0" lvl="3" marL="1371600" rtl="0">
              <a:spcBef>
                <a:spcPts val="0"/>
              </a:spcBef>
              <a:buFont typeface="Cabin"/>
              <a:buNone/>
              <a:defRPr/>
            </a:lvl4pPr>
            <a:lvl5pPr indent="0" lvl="4" marL="1828800" rtl="0">
              <a:spcBef>
                <a:spcPts val="0"/>
              </a:spcBef>
              <a:buFont typeface="Cabin"/>
              <a:buNone/>
              <a:defRPr/>
            </a:lvl5pPr>
            <a:lvl6pPr indent="0" lvl="5" marL="2286000" rtl="0">
              <a:spcBef>
                <a:spcPts val="0"/>
              </a:spcBef>
              <a:buFont typeface="Cabin"/>
              <a:buNone/>
              <a:defRPr/>
            </a:lvl6pPr>
            <a:lvl7pPr indent="0" lvl="6" marL="2743200" rtl="0">
              <a:spcBef>
                <a:spcPts val="0"/>
              </a:spcBef>
              <a:buFont typeface="Cabin"/>
              <a:buNone/>
              <a:defRPr/>
            </a:lvl7pPr>
            <a:lvl8pPr indent="0" lvl="7" marL="3200400" rtl="0">
              <a:spcBef>
                <a:spcPts val="0"/>
              </a:spcBef>
              <a:buFont typeface="Cabin"/>
              <a:buNone/>
              <a:defRPr/>
            </a:lvl8pPr>
            <a:lvl9pPr indent="0" lvl="8" marL="3657600" rtl="0">
              <a:spcBef>
                <a:spcPts val="0"/>
              </a:spcBef>
              <a:buFont typeface="Cabin"/>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objTx">
  <p:cSld name="Content with Caption">
    <p:spTree>
      <p:nvGrpSpPr>
        <p:cNvPr id="139" name="Shape 139"/>
        <p:cNvGrpSpPr/>
        <p:nvPr/>
      </p:nvGrpSpPr>
      <p:grpSpPr>
        <a:xfrm>
          <a:off x="0" y="0"/>
          <a:ext cx="0" cy="0"/>
          <a:chOff x="0" y="0"/>
          <a:chExt cx="0" cy="0"/>
        </a:xfrm>
      </p:grpSpPr>
      <p:sp>
        <p:nvSpPr>
          <p:cNvPr id="140" name="Shape 140"/>
          <p:cNvSpPr txBox="1"/>
          <p:nvPr>
            <p:ph type="title"/>
          </p:nvPr>
        </p:nvSpPr>
        <p:spPr>
          <a:xfrm>
            <a:off x="812800" y="363537"/>
            <a:ext cx="5348287" cy="1549400"/>
          </a:xfrm>
          <a:prstGeom prst="rect">
            <a:avLst/>
          </a:prstGeom>
          <a:noFill/>
          <a:ln>
            <a:noFill/>
          </a:ln>
        </p:spPr>
        <p:txBody>
          <a:bodyPr anchorCtr="0" anchor="b" bIns="91425" lIns="91425" rIns="91425" tIns="91425"/>
          <a:lstStyle>
            <a:lvl1pPr lvl="0" rtl="0" algn="l">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141" name="Shape 141"/>
          <p:cNvSpPr txBox="1"/>
          <p:nvPr>
            <p:ph idx="1" type="body"/>
          </p:nvPr>
        </p:nvSpPr>
        <p:spPr>
          <a:xfrm>
            <a:off x="6356350" y="363537"/>
            <a:ext cx="9086849" cy="7804150"/>
          </a:xfrm>
          <a:prstGeom prst="rect">
            <a:avLst/>
          </a:prstGeom>
          <a:noFill/>
          <a:ln>
            <a:noFill/>
          </a:ln>
        </p:spPr>
        <p:txBody>
          <a:bodyPr anchorCtr="0" anchor="ctr"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142" name="Shape 142"/>
          <p:cNvSpPr txBox="1"/>
          <p:nvPr>
            <p:ph idx="2" type="body"/>
          </p:nvPr>
        </p:nvSpPr>
        <p:spPr>
          <a:xfrm>
            <a:off x="812800" y="1912938"/>
            <a:ext cx="5348287" cy="6254749"/>
          </a:xfrm>
          <a:prstGeom prst="rect">
            <a:avLst/>
          </a:prstGeom>
          <a:noFill/>
          <a:ln>
            <a:noFill/>
          </a:ln>
        </p:spPr>
        <p:txBody>
          <a:bodyPr anchorCtr="0" anchor="ctr" bIns="91425" lIns="91425" rIns="91425" tIns="91425"/>
          <a:lstStyle>
            <a:lvl1pPr indent="0" lvl="0" marL="0" rtl="0">
              <a:spcBef>
                <a:spcPts val="0"/>
              </a:spcBef>
              <a:buFont typeface="Cabin"/>
              <a:buNone/>
              <a:defRPr/>
            </a:lvl1pPr>
            <a:lvl2pPr indent="0" lvl="1" marL="457200" rtl="0">
              <a:spcBef>
                <a:spcPts val="0"/>
              </a:spcBef>
              <a:buFont typeface="Cabin"/>
              <a:buNone/>
              <a:defRPr/>
            </a:lvl2pPr>
            <a:lvl3pPr indent="0" lvl="2" marL="914400" rtl="0">
              <a:spcBef>
                <a:spcPts val="0"/>
              </a:spcBef>
              <a:buFont typeface="Cabin"/>
              <a:buNone/>
              <a:defRPr/>
            </a:lvl3pPr>
            <a:lvl4pPr indent="0" lvl="3" marL="1371600" rtl="0">
              <a:spcBef>
                <a:spcPts val="0"/>
              </a:spcBef>
              <a:buFont typeface="Cabin"/>
              <a:buNone/>
              <a:defRPr/>
            </a:lvl4pPr>
            <a:lvl5pPr indent="0" lvl="4" marL="1828800" rtl="0">
              <a:spcBef>
                <a:spcPts val="0"/>
              </a:spcBef>
              <a:buFont typeface="Cabin"/>
              <a:buNone/>
              <a:defRPr/>
            </a:lvl5pPr>
            <a:lvl6pPr indent="0" lvl="5" marL="2286000" rtl="0">
              <a:spcBef>
                <a:spcPts val="0"/>
              </a:spcBef>
              <a:buFont typeface="Cabin"/>
              <a:buNone/>
              <a:defRPr/>
            </a:lvl6pPr>
            <a:lvl7pPr indent="0" lvl="6" marL="2743200" rtl="0">
              <a:spcBef>
                <a:spcPts val="0"/>
              </a:spcBef>
              <a:buFont typeface="Cabin"/>
              <a:buNone/>
              <a:defRPr/>
            </a:lvl7pPr>
            <a:lvl8pPr indent="0" lvl="7" marL="3200400" rtl="0">
              <a:spcBef>
                <a:spcPts val="0"/>
              </a:spcBef>
              <a:buFont typeface="Cabin"/>
              <a:buNone/>
              <a:defRPr/>
            </a:lvl8pPr>
            <a:lvl9pPr indent="0" lvl="8" marL="3657600" rtl="0">
              <a:spcBef>
                <a:spcPts val="0"/>
              </a:spcBef>
              <a:buFont typeface="Cabin"/>
              <a:buNone/>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143" name="Shape 143"/>
        <p:cNvGrpSpPr/>
        <p:nvPr/>
      </p:nvGrpSpPr>
      <p:grpSpPr>
        <a:xfrm>
          <a:off x="0" y="0"/>
          <a:ext cx="0" cy="0"/>
          <a:chOff x="0" y="0"/>
          <a:chExt cx="0" cy="0"/>
        </a:xfrm>
      </p:grpSpPr>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144" name="Shape 144"/>
        <p:cNvGrpSpPr/>
        <p:nvPr/>
      </p:nvGrpSpPr>
      <p:grpSpPr>
        <a:xfrm>
          <a:off x="0" y="0"/>
          <a:ext cx="0" cy="0"/>
          <a:chOff x="0" y="0"/>
          <a:chExt cx="0" cy="0"/>
        </a:xfrm>
      </p:grpSpPr>
      <p:sp>
        <p:nvSpPr>
          <p:cNvPr id="145" name="Shape 145"/>
          <p:cNvSpPr txBox="1"/>
          <p:nvPr>
            <p:ph type="title"/>
          </p:nvPr>
        </p:nvSpPr>
        <p:spPr>
          <a:xfrm>
            <a:off x="1155700" y="241300"/>
            <a:ext cx="13931900" cy="2298699"/>
          </a:xfrm>
          <a:prstGeom prst="rect">
            <a:avLst/>
          </a:prstGeom>
          <a:noFill/>
          <a:ln>
            <a:noFill/>
          </a:ln>
        </p:spPr>
        <p:txBody>
          <a:bodyPr anchorCtr="0" anchor="ctr" bIns="91425" lIns="91425" rIns="91425" tIns="91425"/>
          <a:lstStyle>
            <a:lvl1pPr lvl="0" rtl="0" algn="ctr">
              <a:spcBef>
                <a:spcPts val="0"/>
              </a:spcBef>
              <a:spcAft>
                <a:spcPts val="0"/>
              </a:spcAft>
              <a:defRPr/>
            </a:lvl1pPr>
            <a:lvl2pPr lvl="1" rtl="0" algn="ctr">
              <a:spcBef>
                <a:spcPts val="0"/>
              </a:spcBef>
              <a:spcAft>
                <a:spcPts val="0"/>
              </a:spcAft>
              <a:defRPr/>
            </a:lvl2pPr>
            <a:lvl3pPr lvl="2" rtl="0" algn="ctr">
              <a:spcBef>
                <a:spcPts val="0"/>
              </a:spcBef>
              <a:spcAft>
                <a:spcPts val="0"/>
              </a:spcAft>
              <a:defRPr/>
            </a:lvl3pPr>
            <a:lvl4pPr lvl="3" rtl="0" algn="ctr">
              <a:spcBef>
                <a:spcPts val="0"/>
              </a:spcBef>
              <a:spcAft>
                <a:spcPts val="0"/>
              </a:spcAft>
              <a:defRPr/>
            </a:lvl4pPr>
            <a:lvl5pPr lvl="4" rtl="0" algn="ctr">
              <a:spcBef>
                <a:spcPts val="0"/>
              </a:spcBef>
              <a:spcAft>
                <a:spcPts val="0"/>
              </a:spcAft>
              <a:defRPr/>
            </a:lvl5pPr>
            <a:lvl6pPr lvl="5" marL="457200" rtl="0" algn="ctr">
              <a:spcBef>
                <a:spcPts val="0"/>
              </a:spcBef>
              <a:spcAft>
                <a:spcPts val="0"/>
              </a:spcAft>
              <a:defRPr/>
            </a:lvl6pPr>
            <a:lvl7pPr lvl="6" marL="914400" rtl="0" algn="ctr">
              <a:spcBef>
                <a:spcPts val="0"/>
              </a:spcBef>
              <a:spcAft>
                <a:spcPts val="0"/>
              </a:spcAft>
              <a:defRPr/>
            </a:lvl7pPr>
            <a:lvl8pPr lvl="7" marL="1371600" rtl="0" algn="ctr">
              <a:spcBef>
                <a:spcPts val="0"/>
              </a:spcBef>
              <a:spcAft>
                <a:spcPts val="0"/>
              </a:spcAft>
              <a:defRPr/>
            </a:lvl8pPr>
            <a:lvl9pPr lvl="8" marL="1828800" rtl="0" algn="ctr">
              <a:spcBef>
                <a:spcPts val="0"/>
              </a:spcBef>
              <a:spcAft>
                <a:spcPts val="0"/>
              </a:spcAft>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objTx">
  <p:cSld name="Content with Caption">
    <p:spTree>
      <p:nvGrpSpPr>
        <p:cNvPr id="22" name="Shape 22"/>
        <p:cNvGrpSpPr/>
        <p:nvPr/>
      </p:nvGrpSpPr>
      <p:grpSpPr>
        <a:xfrm>
          <a:off x="0" y="0"/>
          <a:ext cx="0" cy="0"/>
          <a:chOff x="0" y="0"/>
          <a:chExt cx="0" cy="0"/>
        </a:xfrm>
      </p:grpSpPr>
      <p:sp>
        <p:nvSpPr>
          <p:cNvPr id="23" name="Shape 23"/>
          <p:cNvSpPr txBox="1"/>
          <p:nvPr>
            <p:ph type="title"/>
          </p:nvPr>
        </p:nvSpPr>
        <p:spPr>
          <a:xfrm>
            <a:off x="812800" y="363537"/>
            <a:ext cx="5348287" cy="1549400"/>
          </a:xfrm>
          <a:prstGeom prst="rect">
            <a:avLst/>
          </a:prstGeom>
          <a:noFill/>
          <a:ln>
            <a:noFill/>
          </a:ln>
        </p:spPr>
        <p:txBody>
          <a:bodyPr anchorCtr="0" anchor="b" bIns="91425" lIns="91425" rIns="91425" tIns="91425"/>
          <a:lstStyle>
            <a:lvl1pPr lvl="0" rtl="0" algn="l">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24" name="Shape 24"/>
          <p:cNvSpPr txBox="1"/>
          <p:nvPr>
            <p:ph idx="1" type="body"/>
          </p:nvPr>
        </p:nvSpPr>
        <p:spPr>
          <a:xfrm>
            <a:off x="6356350" y="363537"/>
            <a:ext cx="9086849" cy="7804150"/>
          </a:xfrm>
          <a:prstGeom prst="rect">
            <a:avLst/>
          </a:prstGeom>
          <a:noFill/>
          <a:ln>
            <a:noFill/>
          </a:ln>
        </p:spPr>
        <p:txBody>
          <a:bodyPr anchorCtr="0" anchor="t"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25" name="Shape 25"/>
          <p:cNvSpPr txBox="1"/>
          <p:nvPr>
            <p:ph idx="2" type="body"/>
          </p:nvPr>
        </p:nvSpPr>
        <p:spPr>
          <a:xfrm>
            <a:off x="812800" y="1912938"/>
            <a:ext cx="5348287" cy="6254749"/>
          </a:xfrm>
          <a:prstGeom prst="rect">
            <a:avLst/>
          </a:prstGeom>
          <a:noFill/>
          <a:ln>
            <a:noFill/>
          </a:ln>
        </p:spPr>
        <p:txBody>
          <a:bodyPr anchorCtr="0" anchor="t" bIns="91425" lIns="91425" rIns="91425" tIns="91425"/>
          <a:lstStyle>
            <a:lvl1pPr indent="0" lvl="0" marL="0" rtl="0">
              <a:spcBef>
                <a:spcPts val="0"/>
              </a:spcBef>
              <a:buFont typeface="Cabin"/>
              <a:buNone/>
              <a:defRPr/>
            </a:lvl1pPr>
            <a:lvl2pPr indent="0" lvl="1" marL="457200" rtl="0">
              <a:spcBef>
                <a:spcPts val="0"/>
              </a:spcBef>
              <a:buFont typeface="Cabin"/>
              <a:buNone/>
              <a:defRPr/>
            </a:lvl2pPr>
            <a:lvl3pPr indent="0" lvl="2" marL="914400" rtl="0">
              <a:spcBef>
                <a:spcPts val="0"/>
              </a:spcBef>
              <a:buFont typeface="Cabin"/>
              <a:buNone/>
              <a:defRPr/>
            </a:lvl3pPr>
            <a:lvl4pPr indent="0" lvl="3" marL="1371600" rtl="0">
              <a:spcBef>
                <a:spcPts val="0"/>
              </a:spcBef>
              <a:buFont typeface="Cabin"/>
              <a:buNone/>
              <a:defRPr/>
            </a:lvl4pPr>
            <a:lvl5pPr indent="0" lvl="4" marL="1828800" rtl="0">
              <a:spcBef>
                <a:spcPts val="0"/>
              </a:spcBef>
              <a:buFont typeface="Cabin"/>
              <a:buNone/>
              <a:defRPr/>
            </a:lvl5pPr>
            <a:lvl6pPr indent="0" lvl="5" marL="2286000" rtl="0">
              <a:spcBef>
                <a:spcPts val="0"/>
              </a:spcBef>
              <a:buFont typeface="Cabin"/>
              <a:buNone/>
              <a:defRPr/>
            </a:lvl6pPr>
            <a:lvl7pPr indent="0" lvl="6" marL="2743200" rtl="0">
              <a:spcBef>
                <a:spcPts val="0"/>
              </a:spcBef>
              <a:buFont typeface="Cabin"/>
              <a:buNone/>
              <a:defRPr/>
            </a:lvl7pPr>
            <a:lvl8pPr indent="0" lvl="7" marL="3200400" rtl="0">
              <a:spcBef>
                <a:spcPts val="0"/>
              </a:spcBef>
              <a:buFont typeface="Cabin"/>
              <a:buNone/>
              <a:defRPr/>
            </a:lvl8pPr>
            <a:lvl9pPr indent="0" lvl="8" marL="3657600" rtl="0">
              <a:spcBef>
                <a:spcPts val="0"/>
              </a:spcBef>
              <a:buFont typeface="Cabin"/>
              <a:buNone/>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TxTwoObj">
  <p:cSld name="Comparison">
    <p:spTree>
      <p:nvGrpSpPr>
        <p:cNvPr id="146" name="Shape 146"/>
        <p:cNvGrpSpPr/>
        <p:nvPr/>
      </p:nvGrpSpPr>
      <p:grpSpPr>
        <a:xfrm>
          <a:off x="0" y="0"/>
          <a:ext cx="0" cy="0"/>
          <a:chOff x="0" y="0"/>
          <a:chExt cx="0" cy="0"/>
        </a:xfrm>
      </p:grpSpPr>
      <p:sp>
        <p:nvSpPr>
          <p:cNvPr id="147" name="Shape 147"/>
          <p:cNvSpPr txBox="1"/>
          <p:nvPr>
            <p:ph type="title"/>
          </p:nvPr>
        </p:nvSpPr>
        <p:spPr>
          <a:xfrm>
            <a:off x="812800" y="366712"/>
            <a:ext cx="14630400" cy="1524000"/>
          </a:xfrm>
          <a:prstGeom prst="rect">
            <a:avLst/>
          </a:prstGeom>
          <a:noFill/>
          <a:ln>
            <a:noFill/>
          </a:ln>
        </p:spPr>
        <p:txBody>
          <a:bodyPr anchorCtr="0" anchor="ctr"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148" name="Shape 148"/>
          <p:cNvSpPr txBox="1"/>
          <p:nvPr>
            <p:ph idx="1" type="body"/>
          </p:nvPr>
        </p:nvSpPr>
        <p:spPr>
          <a:xfrm>
            <a:off x="812800" y="2046288"/>
            <a:ext cx="7181849" cy="854074"/>
          </a:xfrm>
          <a:prstGeom prst="rect">
            <a:avLst/>
          </a:prstGeom>
          <a:noFill/>
          <a:ln>
            <a:noFill/>
          </a:ln>
        </p:spPr>
        <p:txBody>
          <a:bodyPr anchorCtr="0" anchor="b" bIns="91425" lIns="91425" rIns="91425" tIns="91425"/>
          <a:lstStyle>
            <a:lvl1pPr indent="0" lvl="0" marL="0" rtl="0">
              <a:spcBef>
                <a:spcPts val="0"/>
              </a:spcBef>
              <a:buFont typeface="Cabin"/>
              <a:buNone/>
              <a:defRPr/>
            </a:lvl1pPr>
            <a:lvl2pPr indent="0" lvl="1" marL="457200" rtl="0">
              <a:spcBef>
                <a:spcPts val="0"/>
              </a:spcBef>
              <a:buFont typeface="Cabin"/>
              <a:buNone/>
              <a:defRPr/>
            </a:lvl2pPr>
            <a:lvl3pPr indent="0" lvl="2" marL="914400" rtl="0">
              <a:spcBef>
                <a:spcPts val="0"/>
              </a:spcBef>
              <a:buFont typeface="Cabin"/>
              <a:buNone/>
              <a:defRPr/>
            </a:lvl3pPr>
            <a:lvl4pPr indent="0" lvl="3" marL="1371600" rtl="0">
              <a:spcBef>
                <a:spcPts val="0"/>
              </a:spcBef>
              <a:buFont typeface="Cabin"/>
              <a:buNone/>
              <a:defRPr/>
            </a:lvl4pPr>
            <a:lvl5pPr indent="0" lvl="4" marL="1828800" rtl="0">
              <a:spcBef>
                <a:spcPts val="0"/>
              </a:spcBef>
              <a:buFont typeface="Cabin"/>
              <a:buNone/>
              <a:defRPr/>
            </a:lvl5pPr>
            <a:lvl6pPr indent="0" lvl="5" marL="2286000" rtl="0">
              <a:spcBef>
                <a:spcPts val="0"/>
              </a:spcBef>
              <a:buFont typeface="Cabin"/>
              <a:buNone/>
              <a:defRPr/>
            </a:lvl6pPr>
            <a:lvl7pPr indent="0" lvl="6" marL="2743200" rtl="0">
              <a:spcBef>
                <a:spcPts val="0"/>
              </a:spcBef>
              <a:buFont typeface="Cabin"/>
              <a:buNone/>
              <a:defRPr/>
            </a:lvl7pPr>
            <a:lvl8pPr indent="0" lvl="7" marL="3200400" rtl="0">
              <a:spcBef>
                <a:spcPts val="0"/>
              </a:spcBef>
              <a:buFont typeface="Cabin"/>
              <a:buNone/>
              <a:defRPr/>
            </a:lvl8pPr>
            <a:lvl9pPr indent="0" lvl="8" marL="3657600" rtl="0">
              <a:spcBef>
                <a:spcPts val="0"/>
              </a:spcBef>
              <a:buFont typeface="Cabin"/>
              <a:buNone/>
              <a:defRPr/>
            </a:lvl9pPr>
          </a:lstStyle>
          <a:p/>
        </p:txBody>
      </p:sp>
      <p:sp>
        <p:nvSpPr>
          <p:cNvPr id="149" name="Shape 149"/>
          <p:cNvSpPr txBox="1"/>
          <p:nvPr>
            <p:ph idx="2" type="body"/>
          </p:nvPr>
        </p:nvSpPr>
        <p:spPr>
          <a:xfrm>
            <a:off x="812800" y="2900363"/>
            <a:ext cx="7181849" cy="5267324"/>
          </a:xfrm>
          <a:prstGeom prst="rect">
            <a:avLst/>
          </a:prstGeom>
          <a:noFill/>
          <a:ln>
            <a:noFill/>
          </a:ln>
        </p:spPr>
        <p:txBody>
          <a:bodyPr anchorCtr="0" anchor="ctr"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150" name="Shape 150"/>
          <p:cNvSpPr txBox="1"/>
          <p:nvPr>
            <p:ph idx="3" type="body"/>
          </p:nvPr>
        </p:nvSpPr>
        <p:spPr>
          <a:xfrm>
            <a:off x="8258175" y="2046288"/>
            <a:ext cx="7185024" cy="854074"/>
          </a:xfrm>
          <a:prstGeom prst="rect">
            <a:avLst/>
          </a:prstGeom>
          <a:noFill/>
          <a:ln>
            <a:noFill/>
          </a:ln>
        </p:spPr>
        <p:txBody>
          <a:bodyPr anchorCtr="0" anchor="b" bIns="91425" lIns="91425" rIns="91425" tIns="91425"/>
          <a:lstStyle>
            <a:lvl1pPr indent="0" lvl="0" marL="0" rtl="0">
              <a:spcBef>
                <a:spcPts val="0"/>
              </a:spcBef>
              <a:buFont typeface="Cabin"/>
              <a:buNone/>
              <a:defRPr/>
            </a:lvl1pPr>
            <a:lvl2pPr indent="0" lvl="1" marL="457200" rtl="0">
              <a:spcBef>
                <a:spcPts val="0"/>
              </a:spcBef>
              <a:buFont typeface="Cabin"/>
              <a:buNone/>
              <a:defRPr/>
            </a:lvl2pPr>
            <a:lvl3pPr indent="0" lvl="2" marL="914400" rtl="0">
              <a:spcBef>
                <a:spcPts val="0"/>
              </a:spcBef>
              <a:buFont typeface="Cabin"/>
              <a:buNone/>
              <a:defRPr/>
            </a:lvl3pPr>
            <a:lvl4pPr indent="0" lvl="3" marL="1371600" rtl="0">
              <a:spcBef>
                <a:spcPts val="0"/>
              </a:spcBef>
              <a:buFont typeface="Cabin"/>
              <a:buNone/>
              <a:defRPr/>
            </a:lvl4pPr>
            <a:lvl5pPr indent="0" lvl="4" marL="1828800" rtl="0">
              <a:spcBef>
                <a:spcPts val="0"/>
              </a:spcBef>
              <a:buFont typeface="Cabin"/>
              <a:buNone/>
              <a:defRPr/>
            </a:lvl5pPr>
            <a:lvl6pPr indent="0" lvl="5" marL="2286000" rtl="0">
              <a:spcBef>
                <a:spcPts val="0"/>
              </a:spcBef>
              <a:buFont typeface="Cabin"/>
              <a:buNone/>
              <a:defRPr/>
            </a:lvl6pPr>
            <a:lvl7pPr indent="0" lvl="6" marL="2743200" rtl="0">
              <a:spcBef>
                <a:spcPts val="0"/>
              </a:spcBef>
              <a:buFont typeface="Cabin"/>
              <a:buNone/>
              <a:defRPr/>
            </a:lvl7pPr>
            <a:lvl8pPr indent="0" lvl="7" marL="3200400" rtl="0">
              <a:spcBef>
                <a:spcPts val="0"/>
              </a:spcBef>
              <a:buFont typeface="Cabin"/>
              <a:buNone/>
              <a:defRPr/>
            </a:lvl8pPr>
            <a:lvl9pPr indent="0" lvl="8" marL="3657600" rtl="0">
              <a:spcBef>
                <a:spcPts val="0"/>
              </a:spcBef>
              <a:buFont typeface="Cabin"/>
              <a:buNone/>
              <a:defRPr/>
            </a:lvl9pPr>
          </a:lstStyle>
          <a:p/>
        </p:txBody>
      </p:sp>
      <p:sp>
        <p:nvSpPr>
          <p:cNvPr id="151" name="Shape 151"/>
          <p:cNvSpPr txBox="1"/>
          <p:nvPr>
            <p:ph idx="4" type="body"/>
          </p:nvPr>
        </p:nvSpPr>
        <p:spPr>
          <a:xfrm>
            <a:off x="8258175" y="2900363"/>
            <a:ext cx="7185024" cy="5267324"/>
          </a:xfrm>
          <a:prstGeom prst="rect">
            <a:avLst/>
          </a:prstGeom>
          <a:noFill/>
          <a:ln>
            <a:noFill/>
          </a:ln>
        </p:spPr>
        <p:txBody>
          <a:bodyPr anchorCtr="0" anchor="ctr"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Obj">
  <p:cSld name="Two Content">
    <p:spTree>
      <p:nvGrpSpPr>
        <p:cNvPr id="152" name="Shape 152"/>
        <p:cNvGrpSpPr/>
        <p:nvPr/>
      </p:nvGrpSpPr>
      <p:grpSpPr>
        <a:xfrm>
          <a:off x="0" y="0"/>
          <a:ext cx="0" cy="0"/>
          <a:chOff x="0" y="0"/>
          <a:chExt cx="0" cy="0"/>
        </a:xfrm>
      </p:grpSpPr>
      <p:sp>
        <p:nvSpPr>
          <p:cNvPr id="153" name="Shape 153"/>
          <p:cNvSpPr txBox="1"/>
          <p:nvPr>
            <p:ph type="title"/>
          </p:nvPr>
        </p:nvSpPr>
        <p:spPr>
          <a:xfrm>
            <a:off x="1155700" y="241300"/>
            <a:ext cx="13931900" cy="2298699"/>
          </a:xfrm>
          <a:prstGeom prst="rect">
            <a:avLst/>
          </a:prstGeom>
          <a:noFill/>
          <a:ln>
            <a:noFill/>
          </a:ln>
        </p:spPr>
        <p:txBody>
          <a:bodyPr anchorCtr="0" anchor="ctr" bIns="91425" lIns="91425" rIns="91425" tIns="91425"/>
          <a:lstStyle>
            <a:lvl1pPr lvl="0" rtl="0" algn="ctr">
              <a:spcBef>
                <a:spcPts val="0"/>
              </a:spcBef>
              <a:spcAft>
                <a:spcPts val="0"/>
              </a:spcAft>
              <a:defRPr/>
            </a:lvl1pPr>
            <a:lvl2pPr lvl="1" rtl="0" algn="ctr">
              <a:spcBef>
                <a:spcPts val="0"/>
              </a:spcBef>
              <a:spcAft>
                <a:spcPts val="0"/>
              </a:spcAft>
              <a:defRPr/>
            </a:lvl2pPr>
            <a:lvl3pPr lvl="2" rtl="0" algn="ctr">
              <a:spcBef>
                <a:spcPts val="0"/>
              </a:spcBef>
              <a:spcAft>
                <a:spcPts val="0"/>
              </a:spcAft>
              <a:defRPr/>
            </a:lvl3pPr>
            <a:lvl4pPr lvl="3" rtl="0" algn="ctr">
              <a:spcBef>
                <a:spcPts val="0"/>
              </a:spcBef>
              <a:spcAft>
                <a:spcPts val="0"/>
              </a:spcAft>
              <a:defRPr/>
            </a:lvl4pPr>
            <a:lvl5pPr lvl="4" rtl="0" algn="ctr">
              <a:spcBef>
                <a:spcPts val="0"/>
              </a:spcBef>
              <a:spcAft>
                <a:spcPts val="0"/>
              </a:spcAft>
              <a:defRPr/>
            </a:lvl5pPr>
            <a:lvl6pPr lvl="5" marL="457200" rtl="0" algn="ctr">
              <a:spcBef>
                <a:spcPts val="0"/>
              </a:spcBef>
              <a:spcAft>
                <a:spcPts val="0"/>
              </a:spcAft>
              <a:defRPr/>
            </a:lvl6pPr>
            <a:lvl7pPr lvl="6" marL="914400" rtl="0" algn="ctr">
              <a:spcBef>
                <a:spcPts val="0"/>
              </a:spcBef>
              <a:spcAft>
                <a:spcPts val="0"/>
              </a:spcAft>
              <a:defRPr/>
            </a:lvl7pPr>
            <a:lvl8pPr lvl="7" marL="1371600" rtl="0" algn="ctr">
              <a:spcBef>
                <a:spcPts val="0"/>
              </a:spcBef>
              <a:spcAft>
                <a:spcPts val="0"/>
              </a:spcAft>
              <a:defRPr/>
            </a:lvl8pPr>
            <a:lvl9pPr lvl="8" marL="1828800" rtl="0" algn="ctr">
              <a:spcBef>
                <a:spcPts val="0"/>
              </a:spcBef>
              <a:spcAft>
                <a:spcPts val="0"/>
              </a:spcAft>
              <a:defRPr/>
            </a:lvl9pPr>
          </a:lstStyle>
          <a:p/>
        </p:txBody>
      </p:sp>
      <p:sp>
        <p:nvSpPr>
          <p:cNvPr id="154" name="Shape 154"/>
          <p:cNvSpPr txBox="1"/>
          <p:nvPr>
            <p:ph idx="1" type="body"/>
          </p:nvPr>
        </p:nvSpPr>
        <p:spPr>
          <a:xfrm>
            <a:off x="1155700" y="2603500"/>
            <a:ext cx="6889750" cy="5702299"/>
          </a:xfrm>
          <a:prstGeom prst="rect">
            <a:avLst/>
          </a:prstGeom>
          <a:noFill/>
          <a:ln>
            <a:noFill/>
          </a:ln>
        </p:spPr>
        <p:txBody>
          <a:bodyPr anchorCtr="0" anchor="ctr"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155" name="Shape 155"/>
          <p:cNvSpPr txBox="1"/>
          <p:nvPr>
            <p:ph idx="2" type="body"/>
          </p:nvPr>
        </p:nvSpPr>
        <p:spPr>
          <a:xfrm>
            <a:off x="8197850" y="2603500"/>
            <a:ext cx="6889750" cy="5702299"/>
          </a:xfrm>
          <a:prstGeom prst="rect">
            <a:avLst/>
          </a:prstGeom>
          <a:noFill/>
          <a:ln>
            <a:noFill/>
          </a:ln>
        </p:spPr>
        <p:txBody>
          <a:bodyPr anchorCtr="0" anchor="ctr"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secHead">
  <p:cSld name="Section Header">
    <p:spTree>
      <p:nvGrpSpPr>
        <p:cNvPr id="156" name="Shape 156"/>
        <p:cNvGrpSpPr/>
        <p:nvPr/>
      </p:nvGrpSpPr>
      <p:grpSpPr>
        <a:xfrm>
          <a:off x="0" y="0"/>
          <a:ext cx="0" cy="0"/>
          <a:chOff x="0" y="0"/>
          <a:chExt cx="0" cy="0"/>
        </a:xfrm>
      </p:grpSpPr>
      <p:sp>
        <p:nvSpPr>
          <p:cNvPr id="157" name="Shape 157"/>
          <p:cNvSpPr txBox="1"/>
          <p:nvPr>
            <p:ph type="title"/>
          </p:nvPr>
        </p:nvSpPr>
        <p:spPr>
          <a:xfrm>
            <a:off x="1284287" y="5875337"/>
            <a:ext cx="13817599" cy="1816099"/>
          </a:xfrm>
          <a:prstGeom prst="rect">
            <a:avLst/>
          </a:prstGeom>
          <a:noFill/>
          <a:ln>
            <a:noFill/>
          </a:ln>
        </p:spPr>
        <p:txBody>
          <a:bodyPr anchorCtr="0" anchor="t" bIns="91425" lIns="91425" rIns="91425" tIns="91425"/>
          <a:lstStyle>
            <a:lvl1pPr lvl="0" rtl="0" algn="l">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158" name="Shape 158"/>
          <p:cNvSpPr txBox="1"/>
          <p:nvPr>
            <p:ph idx="1" type="body"/>
          </p:nvPr>
        </p:nvSpPr>
        <p:spPr>
          <a:xfrm>
            <a:off x="1284287" y="3875087"/>
            <a:ext cx="13817599" cy="2000250"/>
          </a:xfrm>
          <a:prstGeom prst="rect">
            <a:avLst/>
          </a:prstGeom>
          <a:noFill/>
          <a:ln>
            <a:noFill/>
          </a:ln>
        </p:spPr>
        <p:txBody>
          <a:bodyPr anchorCtr="0" anchor="b" bIns="91425" lIns="91425" rIns="91425" tIns="91425"/>
          <a:lstStyle>
            <a:lvl1pPr indent="0" lvl="0" marL="0" rtl="0">
              <a:spcBef>
                <a:spcPts val="0"/>
              </a:spcBef>
              <a:buFont typeface="Cabin"/>
              <a:buNone/>
              <a:defRPr/>
            </a:lvl1pPr>
            <a:lvl2pPr indent="0" lvl="1" marL="457200" rtl="0">
              <a:spcBef>
                <a:spcPts val="0"/>
              </a:spcBef>
              <a:buFont typeface="Cabin"/>
              <a:buNone/>
              <a:defRPr/>
            </a:lvl2pPr>
            <a:lvl3pPr indent="0" lvl="2" marL="914400" rtl="0">
              <a:spcBef>
                <a:spcPts val="0"/>
              </a:spcBef>
              <a:buFont typeface="Cabin"/>
              <a:buNone/>
              <a:defRPr/>
            </a:lvl3pPr>
            <a:lvl4pPr indent="0" lvl="3" marL="1371600" rtl="0">
              <a:spcBef>
                <a:spcPts val="0"/>
              </a:spcBef>
              <a:buFont typeface="Cabin"/>
              <a:buNone/>
              <a:defRPr/>
            </a:lvl4pPr>
            <a:lvl5pPr indent="0" lvl="4" marL="1828800" rtl="0">
              <a:spcBef>
                <a:spcPts val="0"/>
              </a:spcBef>
              <a:buFont typeface="Cabin"/>
              <a:buNone/>
              <a:defRPr/>
            </a:lvl5pPr>
            <a:lvl6pPr indent="0" lvl="5" marL="2286000" rtl="0">
              <a:spcBef>
                <a:spcPts val="0"/>
              </a:spcBef>
              <a:buFont typeface="Cabin"/>
              <a:buNone/>
              <a:defRPr/>
            </a:lvl6pPr>
            <a:lvl7pPr indent="0" lvl="6" marL="2743200" rtl="0">
              <a:spcBef>
                <a:spcPts val="0"/>
              </a:spcBef>
              <a:buFont typeface="Cabin"/>
              <a:buNone/>
              <a:defRPr/>
            </a:lvl7pPr>
            <a:lvl8pPr indent="0" lvl="7" marL="3200400" rtl="0">
              <a:spcBef>
                <a:spcPts val="0"/>
              </a:spcBef>
              <a:buFont typeface="Cabin"/>
              <a:buNone/>
              <a:defRPr/>
            </a:lvl8pPr>
            <a:lvl9pPr indent="0" lvl="8" marL="3657600" rtl="0">
              <a:spcBef>
                <a:spcPts val="0"/>
              </a:spcBef>
              <a:buFont typeface="Cabin"/>
              <a:buNone/>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obj">
  <p:cSld name="Title and Content">
    <p:spTree>
      <p:nvGrpSpPr>
        <p:cNvPr id="159" name="Shape 159"/>
        <p:cNvGrpSpPr/>
        <p:nvPr/>
      </p:nvGrpSpPr>
      <p:grpSpPr>
        <a:xfrm>
          <a:off x="0" y="0"/>
          <a:ext cx="0" cy="0"/>
          <a:chOff x="0" y="0"/>
          <a:chExt cx="0" cy="0"/>
        </a:xfrm>
      </p:grpSpPr>
      <p:sp>
        <p:nvSpPr>
          <p:cNvPr id="160" name="Shape 160"/>
          <p:cNvSpPr txBox="1"/>
          <p:nvPr>
            <p:ph type="title"/>
          </p:nvPr>
        </p:nvSpPr>
        <p:spPr>
          <a:xfrm>
            <a:off x="1155700" y="241300"/>
            <a:ext cx="13931900" cy="2298699"/>
          </a:xfrm>
          <a:prstGeom prst="rect">
            <a:avLst/>
          </a:prstGeom>
          <a:noFill/>
          <a:ln>
            <a:noFill/>
          </a:ln>
        </p:spPr>
        <p:txBody>
          <a:bodyPr anchorCtr="0" anchor="ctr" bIns="91425" lIns="91425" rIns="91425" tIns="91425"/>
          <a:lstStyle>
            <a:lvl1pPr lvl="0" rtl="0" algn="ctr">
              <a:spcBef>
                <a:spcPts val="0"/>
              </a:spcBef>
              <a:spcAft>
                <a:spcPts val="0"/>
              </a:spcAft>
              <a:defRPr/>
            </a:lvl1pPr>
            <a:lvl2pPr lvl="1" rtl="0" algn="ctr">
              <a:spcBef>
                <a:spcPts val="0"/>
              </a:spcBef>
              <a:spcAft>
                <a:spcPts val="0"/>
              </a:spcAft>
              <a:defRPr/>
            </a:lvl2pPr>
            <a:lvl3pPr lvl="2" rtl="0" algn="ctr">
              <a:spcBef>
                <a:spcPts val="0"/>
              </a:spcBef>
              <a:spcAft>
                <a:spcPts val="0"/>
              </a:spcAft>
              <a:defRPr/>
            </a:lvl3pPr>
            <a:lvl4pPr lvl="3" rtl="0" algn="ctr">
              <a:spcBef>
                <a:spcPts val="0"/>
              </a:spcBef>
              <a:spcAft>
                <a:spcPts val="0"/>
              </a:spcAft>
              <a:defRPr/>
            </a:lvl4pPr>
            <a:lvl5pPr lvl="4" rtl="0" algn="ctr">
              <a:spcBef>
                <a:spcPts val="0"/>
              </a:spcBef>
              <a:spcAft>
                <a:spcPts val="0"/>
              </a:spcAft>
              <a:defRPr/>
            </a:lvl5pPr>
            <a:lvl6pPr lvl="5" marL="457200" rtl="0" algn="ctr">
              <a:spcBef>
                <a:spcPts val="0"/>
              </a:spcBef>
              <a:spcAft>
                <a:spcPts val="0"/>
              </a:spcAft>
              <a:defRPr/>
            </a:lvl6pPr>
            <a:lvl7pPr lvl="6" marL="914400" rtl="0" algn="ctr">
              <a:spcBef>
                <a:spcPts val="0"/>
              </a:spcBef>
              <a:spcAft>
                <a:spcPts val="0"/>
              </a:spcAft>
              <a:defRPr/>
            </a:lvl7pPr>
            <a:lvl8pPr lvl="7" marL="1371600" rtl="0" algn="ctr">
              <a:spcBef>
                <a:spcPts val="0"/>
              </a:spcBef>
              <a:spcAft>
                <a:spcPts val="0"/>
              </a:spcAft>
              <a:defRPr/>
            </a:lvl8pPr>
            <a:lvl9pPr lvl="8" marL="1828800" rtl="0" algn="ctr">
              <a:spcBef>
                <a:spcPts val="0"/>
              </a:spcBef>
              <a:spcAft>
                <a:spcPts val="0"/>
              </a:spcAft>
              <a:defRPr/>
            </a:lvl9pPr>
          </a:lstStyle>
          <a:p/>
        </p:txBody>
      </p:sp>
      <p:sp>
        <p:nvSpPr>
          <p:cNvPr id="161" name="Shape 161"/>
          <p:cNvSpPr txBox="1"/>
          <p:nvPr>
            <p:ph idx="1" type="body"/>
          </p:nvPr>
        </p:nvSpPr>
        <p:spPr>
          <a:xfrm>
            <a:off x="1155700" y="2603500"/>
            <a:ext cx="13931900" cy="5702299"/>
          </a:xfrm>
          <a:prstGeom prst="rect">
            <a:avLst/>
          </a:prstGeom>
          <a:noFill/>
          <a:ln>
            <a:noFill/>
          </a:ln>
        </p:spPr>
        <p:txBody>
          <a:bodyPr anchorCtr="0" anchor="ctr" bIns="91425" lIns="91425" rIns="91425" tIns="91425"/>
          <a:lstStyle>
            <a:lvl1pPr indent="-164211" lvl="0" marL="711200" rtl="0" algn="l">
              <a:spcBef>
                <a:spcPts val="3500"/>
              </a:spcBef>
              <a:spcAft>
                <a:spcPts val="0"/>
              </a:spcAft>
              <a:buClr>
                <a:schemeClr val="lt1"/>
              </a:buClr>
              <a:buFont typeface="Cabin"/>
              <a:buChar char="•"/>
              <a:defRPr/>
            </a:lvl1pPr>
            <a:lvl2pPr indent="-164211" lvl="1" marL="1003300" rtl="0" algn="l">
              <a:spcBef>
                <a:spcPts val="3500"/>
              </a:spcBef>
              <a:spcAft>
                <a:spcPts val="0"/>
              </a:spcAft>
              <a:buClr>
                <a:schemeClr val="lt1"/>
              </a:buClr>
              <a:buFont typeface="Cabin"/>
              <a:buChar char="•"/>
              <a:defRPr/>
            </a:lvl2pPr>
            <a:lvl3pPr indent="-164211" lvl="2" marL="1295400" rtl="0" algn="l">
              <a:spcBef>
                <a:spcPts val="3500"/>
              </a:spcBef>
              <a:spcAft>
                <a:spcPts val="0"/>
              </a:spcAft>
              <a:buClr>
                <a:schemeClr val="lt1"/>
              </a:buClr>
              <a:buFont typeface="Cabin"/>
              <a:buChar char="•"/>
              <a:defRPr/>
            </a:lvl3pPr>
            <a:lvl4pPr indent="-164211" lvl="3" marL="1600200" rtl="0" algn="l">
              <a:spcBef>
                <a:spcPts val="3500"/>
              </a:spcBef>
              <a:spcAft>
                <a:spcPts val="0"/>
              </a:spcAft>
              <a:buClr>
                <a:schemeClr val="lt1"/>
              </a:buClr>
              <a:buFont typeface="Cabin"/>
              <a:buChar char="•"/>
              <a:defRPr/>
            </a:lvl4pPr>
            <a:lvl5pPr indent="-164210" lvl="4" marL="1892300" rtl="0" algn="l">
              <a:spcBef>
                <a:spcPts val="3500"/>
              </a:spcBef>
              <a:spcAft>
                <a:spcPts val="0"/>
              </a:spcAft>
              <a:buClr>
                <a:schemeClr val="lt1"/>
              </a:buClr>
              <a:buFont typeface="Cabin"/>
              <a:buChar char="•"/>
              <a:defRPr/>
            </a:lvl5pPr>
            <a:lvl6pPr indent="-164210" lvl="5" marL="2349500" rtl="0" algn="l">
              <a:spcBef>
                <a:spcPts val="3500"/>
              </a:spcBef>
              <a:spcAft>
                <a:spcPts val="0"/>
              </a:spcAft>
              <a:buClr>
                <a:schemeClr val="lt1"/>
              </a:buClr>
              <a:buFont typeface="Cabin"/>
              <a:buChar char="•"/>
              <a:defRPr/>
            </a:lvl6pPr>
            <a:lvl7pPr indent="-164210" lvl="6" marL="2806700" rtl="0" algn="l">
              <a:spcBef>
                <a:spcPts val="3500"/>
              </a:spcBef>
              <a:spcAft>
                <a:spcPts val="0"/>
              </a:spcAft>
              <a:buClr>
                <a:schemeClr val="lt1"/>
              </a:buClr>
              <a:buFont typeface="Cabin"/>
              <a:buChar char="•"/>
              <a:defRPr/>
            </a:lvl7pPr>
            <a:lvl8pPr indent="-164210" lvl="7" marL="3263900" rtl="0" algn="l">
              <a:spcBef>
                <a:spcPts val="3500"/>
              </a:spcBef>
              <a:spcAft>
                <a:spcPts val="0"/>
              </a:spcAft>
              <a:buClr>
                <a:schemeClr val="lt1"/>
              </a:buClr>
              <a:buFont typeface="Cabin"/>
              <a:buChar char="•"/>
              <a:defRPr/>
            </a:lvl8pPr>
            <a:lvl9pPr indent="-164210" lvl="8" marL="3721100" rtl="0" algn="l">
              <a:spcBef>
                <a:spcPts val="3500"/>
              </a:spcBef>
              <a:spcAft>
                <a:spcPts val="0"/>
              </a:spcAft>
              <a:buClr>
                <a:schemeClr val="lt1"/>
              </a:buClr>
              <a:buFont typeface="Cabin"/>
              <a:buChar char="•"/>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162" name="Shape 162"/>
        <p:cNvGrpSpPr/>
        <p:nvPr/>
      </p:nvGrpSpPr>
      <p:grpSpPr>
        <a:xfrm>
          <a:off x="0" y="0"/>
          <a:ext cx="0" cy="0"/>
          <a:chOff x="0" y="0"/>
          <a:chExt cx="0" cy="0"/>
        </a:xfrm>
      </p:grpSpPr>
      <p:sp>
        <p:nvSpPr>
          <p:cNvPr id="163" name="Shape 163"/>
          <p:cNvSpPr txBox="1"/>
          <p:nvPr>
            <p:ph type="ctrTitle"/>
          </p:nvPr>
        </p:nvSpPr>
        <p:spPr>
          <a:xfrm>
            <a:off x="1219200" y="2840038"/>
            <a:ext cx="13817599" cy="1960561"/>
          </a:xfrm>
          <a:prstGeom prst="rect">
            <a:avLst/>
          </a:prstGeom>
          <a:noFill/>
          <a:ln>
            <a:noFill/>
          </a:ln>
        </p:spPr>
        <p:txBody>
          <a:bodyPr anchorCtr="0" anchor="ctr" bIns="91425" lIns="91425" rIns="91425" tIns="91425"/>
          <a:lstStyle>
            <a:lvl1pPr indent="0" lvl="0" marL="0" marR="0" rtl="0" algn="ctr">
              <a:spcBef>
                <a:spcPts val="0"/>
              </a:spcBef>
              <a:spcAft>
                <a:spcPts val="0"/>
              </a:spcAft>
              <a:defRPr/>
            </a:lvl1pPr>
            <a:lvl2pPr indent="0" lvl="1" marL="0" marR="0" rtl="0" algn="ctr">
              <a:spcBef>
                <a:spcPts val="0"/>
              </a:spcBef>
              <a:spcAft>
                <a:spcPts val="0"/>
              </a:spcAft>
              <a:defRPr/>
            </a:lvl2pPr>
            <a:lvl3pPr indent="0" lvl="2" marL="0" marR="0" rtl="0" algn="ctr">
              <a:spcBef>
                <a:spcPts val="0"/>
              </a:spcBef>
              <a:spcAft>
                <a:spcPts val="0"/>
              </a:spcAft>
              <a:defRPr/>
            </a:lvl3pPr>
            <a:lvl4pPr indent="0" lvl="3" marL="0" marR="0" rtl="0" algn="ctr">
              <a:spcBef>
                <a:spcPts val="0"/>
              </a:spcBef>
              <a:spcAft>
                <a:spcPts val="0"/>
              </a:spcAft>
              <a:defRPr/>
            </a:lvl4pPr>
            <a:lvl5pPr indent="0" lvl="4" marL="0" marR="0" rtl="0" algn="ctr">
              <a:spcBef>
                <a:spcPts val="0"/>
              </a:spcBef>
              <a:spcAft>
                <a:spcPts val="0"/>
              </a:spcAft>
              <a:defRPr/>
            </a:lvl5pPr>
            <a:lvl6pPr indent="0" lvl="5" marL="457200" marR="0" rtl="0" algn="ctr">
              <a:spcBef>
                <a:spcPts val="0"/>
              </a:spcBef>
              <a:spcAft>
                <a:spcPts val="0"/>
              </a:spcAft>
              <a:defRPr/>
            </a:lvl6pPr>
            <a:lvl7pPr indent="0" lvl="6" marL="914400" marR="0" rtl="0" algn="ctr">
              <a:spcBef>
                <a:spcPts val="0"/>
              </a:spcBef>
              <a:spcAft>
                <a:spcPts val="0"/>
              </a:spcAft>
              <a:defRPr/>
            </a:lvl7pPr>
            <a:lvl8pPr indent="0" lvl="7" marL="1371600" marR="0" rtl="0" algn="ctr">
              <a:spcBef>
                <a:spcPts val="0"/>
              </a:spcBef>
              <a:spcAft>
                <a:spcPts val="0"/>
              </a:spcAft>
              <a:defRPr/>
            </a:lvl8pPr>
            <a:lvl9pPr indent="0" lvl="8" marL="1828800" marR="0" rtl="0" algn="ctr">
              <a:spcBef>
                <a:spcPts val="0"/>
              </a:spcBef>
              <a:spcAft>
                <a:spcPts val="0"/>
              </a:spcAft>
              <a:defRPr/>
            </a:lvl9pPr>
          </a:lstStyle>
          <a:p/>
        </p:txBody>
      </p:sp>
      <p:sp>
        <p:nvSpPr>
          <p:cNvPr id="164" name="Shape 164"/>
          <p:cNvSpPr txBox="1"/>
          <p:nvPr>
            <p:ph idx="1" type="subTitle"/>
          </p:nvPr>
        </p:nvSpPr>
        <p:spPr>
          <a:xfrm>
            <a:off x="2438400" y="5181600"/>
            <a:ext cx="11379200" cy="2336800"/>
          </a:xfrm>
          <a:prstGeom prst="rect">
            <a:avLst/>
          </a:prstGeom>
          <a:noFill/>
          <a:ln>
            <a:noFill/>
          </a:ln>
        </p:spPr>
        <p:txBody>
          <a:bodyPr anchorCtr="0" anchor="ctr" bIns="91425" lIns="91425" rIns="91425" tIns="91425"/>
          <a:lstStyle>
            <a:lvl1pPr indent="0" lvl="0" marL="0" marR="0" rtl="0" algn="ctr">
              <a:spcBef>
                <a:spcPts val="3500"/>
              </a:spcBef>
              <a:spcAft>
                <a:spcPts val="0"/>
              </a:spcAft>
              <a:buClr>
                <a:schemeClr val="lt1"/>
              </a:buClr>
              <a:buFont typeface="Cabin"/>
              <a:buNone/>
              <a:defRPr/>
            </a:lvl1pPr>
            <a:lvl2pPr indent="0" lvl="1" marL="457200" marR="0" rtl="0" algn="ctr">
              <a:spcBef>
                <a:spcPts val="3500"/>
              </a:spcBef>
              <a:spcAft>
                <a:spcPts val="0"/>
              </a:spcAft>
              <a:buClr>
                <a:schemeClr val="lt1"/>
              </a:buClr>
              <a:buFont typeface="Cabin"/>
              <a:buNone/>
              <a:defRPr/>
            </a:lvl2pPr>
            <a:lvl3pPr indent="0" lvl="2" marL="914400" marR="0" rtl="0" algn="ctr">
              <a:spcBef>
                <a:spcPts val="3500"/>
              </a:spcBef>
              <a:spcAft>
                <a:spcPts val="0"/>
              </a:spcAft>
              <a:buClr>
                <a:schemeClr val="lt1"/>
              </a:buClr>
              <a:buFont typeface="Cabin"/>
              <a:buNone/>
              <a:defRPr/>
            </a:lvl3pPr>
            <a:lvl4pPr indent="0" lvl="3" marL="1371600" marR="0" rtl="0" algn="ctr">
              <a:spcBef>
                <a:spcPts val="3500"/>
              </a:spcBef>
              <a:spcAft>
                <a:spcPts val="0"/>
              </a:spcAft>
              <a:buClr>
                <a:schemeClr val="lt1"/>
              </a:buClr>
              <a:buFont typeface="Cabin"/>
              <a:buNone/>
              <a:defRPr/>
            </a:lvl4pPr>
            <a:lvl5pPr indent="0" lvl="4" marL="1828800" marR="0" rtl="0" algn="ctr">
              <a:spcBef>
                <a:spcPts val="3500"/>
              </a:spcBef>
              <a:spcAft>
                <a:spcPts val="0"/>
              </a:spcAft>
              <a:buClr>
                <a:schemeClr val="lt1"/>
              </a:buClr>
              <a:buFont typeface="Cabin"/>
              <a:buNone/>
              <a:defRPr/>
            </a:lvl5pPr>
            <a:lvl6pPr indent="0" lvl="5" marL="2286000" marR="0" rtl="0" algn="ctr">
              <a:spcBef>
                <a:spcPts val="3500"/>
              </a:spcBef>
              <a:spcAft>
                <a:spcPts val="0"/>
              </a:spcAft>
              <a:buClr>
                <a:schemeClr val="lt1"/>
              </a:buClr>
              <a:buFont typeface="Cabin"/>
              <a:buNone/>
              <a:defRPr/>
            </a:lvl6pPr>
            <a:lvl7pPr indent="0" lvl="6" marL="2743200" marR="0" rtl="0" algn="ctr">
              <a:spcBef>
                <a:spcPts val="3500"/>
              </a:spcBef>
              <a:spcAft>
                <a:spcPts val="0"/>
              </a:spcAft>
              <a:buClr>
                <a:schemeClr val="lt1"/>
              </a:buClr>
              <a:buFont typeface="Cabin"/>
              <a:buNone/>
              <a:defRPr/>
            </a:lvl7pPr>
            <a:lvl8pPr indent="0" lvl="7" marL="3200400" marR="0" rtl="0" algn="ctr">
              <a:spcBef>
                <a:spcPts val="3500"/>
              </a:spcBef>
              <a:spcAft>
                <a:spcPts val="0"/>
              </a:spcAft>
              <a:buClr>
                <a:schemeClr val="lt1"/>
              </a:buClr>
              <a:buFont typeface="Cabin"/>
              <a:buNone/>
              <a:defRPr/>
            </a:lvl8pPr>
            <a:lvl9pPr indent="0" lvl="8" marL="3657600" marR="0" rtl="0" algn="ctr">
              <a:spcBef>
                <a:spcPts val="3500"/>
              </a:spcBef>
              <a:spcAft>
                <a:spcPts val="0"/>
              </a:spcAft>
              <a:buClr>
                <a:schemeClr val="lt1"/>
              </a:buClr>
              <a:buFont typeface="Cabin"/>
              <a:buNone/>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vertTitleAndTx">
  <p:cSld name="Vertical Title and Text">
    <p:spTree>
      <p:nvGrpSpPr>
        <p:cNvPr id="167" name="Shape 167"/>
        <p:cNvGrpSpPr/>
        <p:nvPr/>
      </p:nvGrpSpPr>
      <p:grpSpPr>
        <a:xfrm>
          <a:off x="0" y="0"/>
          <a:ext cx="0" cy="0"/>
          <a:chOff x="0" y="0"/>
          <a:chExt cx="0" cy="0"/>
        </a:xfrm>
      </p:grpSpPr>
      <p:sp>
        <p:nvSpPr>
          <p:cNvPr id="168" name="Shape 168"/>
          <p:cNvSpPr txBox="1"/>
          <p:nvPr>
            <p:ph type="title"/>
          </p:nvPr>
        </p:nvSpPr>
        <p:spPr>
          <a:xfrm rot="5400000">
            <a:off x="10597356" y="3321843"/>
            <a:ext cx="6034087" cy="3657600"/>
          </a:xfrm>
          <a:prstGeom prst="rect">
            <a:avLst/>
          </a:prstGeom>
          <a:noFill/>
          <a:ln>
            <a:noFill/>
          </a:ln>
        </p:spPr>
        <p:txBody>
          <a:bodyPr anchorCtr="0" anchor="ctr" bIns="91425" lIns="91425" rIns="91425" tIns="91425"/>
          <a:lstStyle>
            <a:lvl1pPr lvl="0" rtl="0" algn="ctr">
              <a:spcBef>
                <a:spcPts val="0"/>
              </a:spcBef>
              <a:spcAft>
                <a:spcPts val="0"/>
              </a:spcAft>
              <a:defRPr/>
            </a:lvl1pPr>
            <a:lvl2pPr lvl="1" rtl="0" algn="ctr">
              <a:spcBef>
                <a:spcPts val="0"/>
              </a:spcBef>
              <a:spcAft>
                <a:spcPts val="0"/>
              </a:spcAft>
              <a:defRPr/>
            </a:lvl2pPr>
            <a:lvl3pPr lvl="2" rtl="0" algn="ctr">
              <a:spcBef>
                <a:spcPts val="0"/>
              </a:spcBef>
              <a:spcAft>
                <a:spcPts val="0"/>
              </a:spcAft>
              <a:defRPr/>
            </a:lvl3pPr>
            <a:lvl4pPr lvl="3" rtl="0" algn="ctr">
              <a:spcBef>
                <a:spcPts val="0"/>
              </a:spcBef>
              <a:spcAft>
                <a:spcPts val="0"/>
              </a:spcAft>
              <a:defRPr/>
            </a:lvl4pPr>
            <a:lvl5pPr lvl="4" rtl="0" algn="ctr">
              <a:spcBef>
                <a:spcPts val="0"/>
              </a:spcBef>
              <a:spcAft>
                <a:spcPts val="0"/>
              </a:spcAft>
              <a:defRPr/>
            </a:lvl5pPr>
            <a:lvl6pPr lvl="5" marL="457200" rtl="0" algn="ctr">
              <a:spcBef>
                <a:spcPts val="0"/>
              </a:spcBef>
              <a:spcAft>
                <a:spcPts val="0"/>
              </a:spcAft>
              <a:defRPr/>
            </a:lvl6pPr>
            <a:lvl7pPr lvl="6" marL="914400" rtl="0" algn="ctr">
              <a:spcBef>
                <a:spcPts val="0"/>
              </a:spcBef>
              <a:spcAft>
                <a:spcPts val="0"/>
              </a:spcAft>
              <a:defRPr/>
            </a:lvl7pPr>
            <a:lvl8pPr lvl="7" marL="1371600" rtl="0" algn="ctr">
              <a:spcBef>
                <a:spcPts val="0"/>
              </a:spcBef>
              <a:spcAft>
                <a:spcPts val="0"/>
              </a:spcAft>
              <a:defRPr/>
            </a:lvl8pPr>
            <a:lvl9pPr lvl="8" marL="1828800" rtl="0" algn="ctr">
              <a:spcBef>
                <a:spcPts val="0"/>
              </a:spcBef>
              <a:spcAft>
                <a:spcPts val="0"/>
              </a:spcAft>
              <a:defRPr/>
            </a:lvl9pPr>
          </a:lstStyle>
          <a:p/>
        </p:txBody>
      </p:sp>
      <p:sp>
        <p:nvSpPr>
          <p:cNvPr id="169" name="Shape 169"/>
          <p:cNvSpPr txBox="1"/>
          <p:nvPr>
            <p:ph idx="1" type="body"/>
          </p:nvPr>
        </p:nvSpPr>
        <p:spPr>
          <a:xfrm rot="5400000">
            <a:off x="3205956" y="-259556"/>
            <a:ext cx="6034087" cy="10820400"/>
          </a:xfrm>
          <a:prstGeom prst="rect">
            <a:avLst/>
          </a:prstGeom>
          <a:noFill/>
          <a:ln>
            <a:noFill/>
          </a:ln>
        </p:spPr>
        <p:txBody>
          <a:bodyPr anchorCtr="0" anchor="t" bIns="91425" lIns="91425" rIns="91425" tIns="91425"/>
          <a:lstStyle>
            <a:lvl1pPr indent="-342900" lvl="0" marL="342900" rtl="0" algn="ctr">
              <a:spcBef>
                <a:spcPts val="0"/>
              </a:spcBef>
              <a:spcAft>
                <a:spcPts val="0"/>
              </a:spcAft>
              <a:defRPr/>
            </a:lvl1pPr>
            <a:lvl2pPr indent="-285750" lvl="1" marL="742950" rtl="0" algn="ctr">
              <a:spcBef>
                <a:spcPts val="0"/>
              </a:spcBef>
              <a:spcAft>
                <a:spcPts val="0"/>
              </a:spcAft>
              <a:defRPr/>
            </a:lvl2pPr>
            <a:lvl3pPr indent="-228600" lvl="2" marL="1143000" rtl="0" algn="ctr">
              <a:spcBef>
                <a:spcPts val="0"/>
              </a:spcBef>
              <a:spcAft>
                <a:spcPts val="0"/>
              </a:spcAft>
              <a:defRPr/>
            </a:lvl3pPr>
            <a:lvl4pPr indent="-228600" lvl="3" marL="1600200" rtl="0" algn="ctr">
              <a:spcBef>
                <a:spcPts val="0"/>
              </a:spcBef>
              <a:spcAft>
                <a:spcPts val="0"/>
              </a:spcAft>
              <a:defRPr/>
            </a:lvl4pPr>
            <a:lvl5pPr indent="-228600" lvl="4" marL="2057400" rtl="0" algn="ctr">
              <a:spcBef>
                <a:spcPts val="0"/>
              </a:spcBef>
              <a:spcAft>
                <a:spcPts val="0"/>
              </a:spcAft>
              <a:defRPr/>
            </a:lvl5pPr>
            <a:lvl6pPr lvl="5" marL="457200" rtl="0" algn="ctr">
              <a:spcBef>
                <a:spcPts val="0"/>
              </a:spcBef>
              <a:spcAft>
                <a:spcPts val="0"/>
              </a:spcAft>
              <a:defRPr/>
            </a:lvl6pPr>
            <a:lvl7pPr lvl="6" marL="914400" rtl="0" algn="ctr">
              <a:spcBef>
                <a:spcPts val="0"/>
              </a:spcBef>
              <a:spcAft>
                <a:spcPts val="0"/>
              </a:spcAft>
              <a:defRPr/>
            </a:lvl7pPr>
            <a:lvl8pPr lvl="7" marL="1371600" rtl="0" algn="ctr">
              <a:spcBef>
                <a:spcPts val="0"/>
              </a:spcBef>
              <a:spcAft>
                <a:spcPts val="0"/>
              </a:spcAft>
              <a:defRPr/>
            </a:lvl8pPr>
            <a:lvl9pPr lvl="8" marL="1828800" rtl="0" algn="ctr">
              <a:spcBef>
                <a:spcPts val="0"/>
              </a:spcBef>
              <a:spcAft>
                <a:spcPts val="0"/>
              </a:spcAft>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vertTx">
  <p:cSld name="Title and Vertical Text">
    <p:spTree>
      <p:nvGrpSpPr>
        <p:cNvPr id="170" name="Shape 170"/>
        <p:cNvGrpSpPr/>
        <p:nvPr/>
      </p:nvGrpSpPr>
      <p:grpSpPr>
        <a:xfrm>
          <a:off x="0" y="0"/>
          <a:ext cx="0" cy="0"/>
          <a:chOff x="0" y="0"/>
          <a:chExt cx="0" cy="0"/>
        </a:xfrm>
      </p:grpSpPr>
      <p:sp>
        <p:nvSpPr>
          <p:cNvPr id="171" name="Shape 171"/>
          <p:cNvSpPr txBox="1"/>
          <p:nvPr>
            <p:ph type="title"/>
          </p:nvPr>
        </p:nvSpPr>
        <p:spPr>
          <a:xfrm>
            <a:off x="1155700" y="2781300"/>
            <a:ext cx="13931900" cy="3568699"/>
          </a:xfrm>
          <a:prstGeom prst="rect">
            <a:avLst/>
          </a:prstGeom>
          <a:noFill/>
          <a:ln>
            <a:noFill/>
          </a:ln>
        </p:spPr>
        <p:txBody>
          <a:bodyPr anchorCtr="0" anchor="ctr" bIns="91425" lIns="91425" rIns="91425" tIns="91425"/>
          <a:lstStyle>
            <a:lvl1pPr lvl="0" rtl="0" algn="ctr">
              <a:spcBef>
                <a:spcPts val="0"/>
              </a:spcBef>
              <a:spcAft>
                <a:spcPts val="0"/>
              </a:spcAft>
              <a:defRPr/>
            </a:lvl1pPr>
            <a:lvl2pPr lvl="1" rtl="0" algn="ctr">
              <a:spcBef>
                <a:spcPts val="0"/>
              </a:spcBef>
              <a:spcAft>
                <a:spcPts val="0"/>
              </a:spcAft>
              <a:defRPr/>
            </a:lvl2pPr>
            <a:lvl3pPr lvl="2" rtl="0" algn="ctr">
              <a:spcBef>
                <a:spcPts val="0"/>
              </a:spcBef>
              <a:spcAft>
                <a:spcPts val="0"/>
              </a:spcAft>
              <a:defRPr/>
            </a:lvl3pPr>
            <a:lvl4pPr lvl="3" rtl="0" algn="ctr">
              <a:spcBef>
                <a:spcPts val="0"/>
              </a:spcBef>
              <a:spcAft>
                <a:spcPts val="0"/>
              </a:spcAft>
              <a:defRPr/>
            </a:lvl4pPr>
            <a:lvl5pPr lvl="4" rtl="0" algn="ctr">
              <a:spcBef>
                <a:spcPts val="0"/>
              </a:spcBef>
              <a:spcAft>
                <a:spcPts val="0"/>
              </a:spcAft>
              <a:defRPr/>
            </a:lvl5pPr>
            <a:lvl6pPr lvl="5" marL="457200" rtl="0" algn="ctr">
              <a:spcBef>
                <a:spcPts val="0"/>
              </a:spcBef>
              <a:spcAft>
                <a:spcPts val="0"/>
              </a:spcAft>
              <a:defRPr/>
            </a:lvl6pPr>
            <a:lvl7pPr lvl="6" marL="914400" rtl="0" algn="ctr">
              <a:spcBef>
                <a:spcPts val="0"/>
              </a:spcBef>
              <a:spcAft>
                <a:spcPts val="0"/>
              </a:spcAft>
              <a:defRPr/>
            </a:lvl7pPr>
            <a:lvl8pPr lvl="7" marL="1371600" rtl="0" algn="ctr">
              <a:spcBef>
                <a:spcPts val="0"/>
              </a:spcBef>
              <a:spcAft>
                <a:spcPts val="0"/>
              </a:spcAft>
              <a:defRPr/>
            </a:lvl8pPr>
            <a:lvl9pPr lvl="8" marL="1828800" rtl="0" algn="ctr">
              <a:spcBef>
                <a:spcPts val="0"/>
              </a:spcBef>
              <a:spcAft>
                <a:spcPts val="0"/>
              </a:spcAft>
              <a:defRPr/>
            </a:lvl9pPr>
          </a:lstStyle>
          <a:p/>
        </p:txBody>
      </p:sp>
      <p:sp>
        <p:nvSpPr>
          <p:cNvPr id="172" name="Shape 172"/>
          <p:cNvSpPr txBox="1"/>
          <p:nvPr>
            <p:ph idx="1" type="body"/>
          </p:nvPr>
        </p:nvSpPr>
        <p:spPr>
          <a:xfrm rot="5400000">
            <a:off x="5110956" y="-2164556"/>
            <a:ext cx="6034087" cy="14630400"/>
          </a:xfrm>
          <a:prstGeom prst="rect">
            <a:avLst/>
          </a:prstGeom>
          <a:noFill/>
          <a:ln>
            <a:noFill/>
          </a:ln>
        </p:spPr>
        <p:txBody>
          <a:bodyPr anchorCtr="0" anchor="t" bIns="91425" lIns="91425" rIns="91425" tIns="91425"/>
          <a:lstStyle>
            <a:lvl1pPr indent="-342900" lvl="0" marL="342900" rtl="0" algn="ctr">
              <a:spcBef>
                <a:spcPts val="0"/>
              </a:spcBef>
              <a:spcAft>
                <a:spcPts val="0"/>
              </a:spcAft>
              <a:defRPr/>
            </a:lvl1pPr>
            <a:lvl2pPr indent="-285750" lvl="1" marL="742950" rtl="0" algn="ctr">
              <a:spcBef>
                <a:spcPts val="0"/>
              </a:spcBef>
              <a:spcAft>
                <a:spcPts val="0"/>
              </a:spcAft>
              <a:defRPr/>
            </a:lvl2pPr>
            <a:lvl3pPr indent="-228600" lvl="2" marL="1143000" rtl="0" algn="ctr">
              <a:spcBef>
                <a:spcPts val="0"/>
              </a:spcBef>
              <a:spcAft>
                <a:spcPts val="0"/>
              </a:spcAft>
              <a:defRPr/>
            </a:lvl3pPr>
            <a:lvl4pPr indent="-228600" lvl="3" marL="1600200" rtl="0" algn="ctr">
              <a:spcBef>
                <a:spcPts val="0"/>
              </a:spcBef>
              <a:spcAft>
                <a:spcPts val="0"/>
              </a:spcAft>
              <a:defRPr/>
            </a:lvl4pPr>
            <a:lvl5pPr indent="-228600" lvl="4" marL="2057400" rtl="0" algn="ctr">
              <a:spcBef>
                <a:spcPts val="0"/>
              </a:spcBef>
              <a:spcAft>
                <a:spcPts val="0"/>
              </a:spcAft>
              <a:defRPr/>
            </a:lvl5pPr>
            <a:lvl6pPr lvl="5" marL="457200" rtl="0" algn="ctr">
              <a:spcBef>
                <a:spcPts val="0"/>
              </a:spcBef>
              <a:spcAft>
                <a:spcPts val="0"/>
              </a:spcAft>
              <a:defRPr/>
            </a:lvl6pPr>
            <a:lvl7pPr lvl="6" marL="914400" rtl="0" algn="ctr">
              <a:spcBef>
                <a:spcPts val="0"/>
              </a:spcBef>
              <a:spcAft>
                <a:spcPts val="0"/>
              </a:spcAft>
              <a:defRPr/>
            </a:lvl7pPr>
            <a:lvl8pPr lvl="7" marL="1371600" rtl="0" algn="ctr">
              <a:spcBef>
                <a:spcPts val="0"/>
              </a:spcBef>
              <a:spcAft>
                <a:spcPts val="0"/>
              </a:spcAft>
              <a:defRPr/>
            </a:lvl8pPr>
            <a:lvl9pPr lvl="8" marL="1828800" rtl="0" algn="ctr">
              <a:spcBef>
                <a:spcPts val="0"/>
              </a:spcBef>
              <a:spcAft>
                <a:spcPts val="0"/>
              </a:spcAft>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picTx">
  <p:cSld name="Picture with Caption">
    <p:spTree>
      <p:nvGrpSpPr>
        <p:cNvPr id="173" name="Shape 173"/>
        <p:cNvGrpSpPr/>
        <p:nvPr/>
      </p:nvGrpSpPr>
      <p:grpSpPr>
        <a:xfrm>
          <a:off x="0" y="0"/>
          <a:ext cx="0" cy="0"/>
          <a:chOff x="0" y="0"/>
          <a:chExt cx="0" cy="0"/>
        </a:xfrm>
      </p:grpSpPr>
      <p:sp>
        <p:nvSpPr>
          <p:cNvPr id="174" name="Shape 174"/>
          <p:cNvSpPr txBox="1"/>
          <p:nvPr>
            <p:ph type="title"/>
          </p:nvPr>
        </p:nvSpPr>
        <p:spPr>
          <a:xfrm>
            <a:off x="3186113" y="6400800"/>
            <a:ext cx="9753599" cy="755649"/>
          </a:xfrm>
          <a:prstGeom prst="rect">
            <a:avLst/>
          </a:prstGeom>
          <a:noFill/>
          <a:ln>
            <a:noFill/>
          </a:ln>
        </p:spPr>
        <p:txBody>
          <a:bodyPr anchorCtr="0" anchor="b" bIns="91425" lIns="91425" rIns="91425" tIns="91425"/>
          <a:lstStyle>
            <a:lvl1pPr lvl="0" rtl="0" algn="l">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175" name="Shape 175"/>
          <p:cNvSpPr/>
          <p:nvPr>
            <p:ph idx="2" type="pic"/>
          </p:nvPr>
        </p:nvSpPr>
        <p:spPr>
          <a:xfrm>
            <a:off x="3186113" y="817562"/>
            <a:ext cx="9753599" cy="5486399"/>
          </a:xfrm>
          <a:prstGeom prst="rect">
            <a:avLst/>
          </a:prstGeom>
          <a:noFill/>
          <a:ln>
            <a:noFill/>
          </a:ln>
        </p:spPr>
      </p:sp>
      <p:sp>
        <p:nvSpPr>
          <p:cNvPr id="176" name="Shape 176"/>
          <p:cNvSpPr txBox="1"/>
          <p:nvPr>
            <p:ph idx="1" type="body"/>
          </p:nvPr>
        </p:nvSpPr>
        <p:spPr>
          <a:xfrm>
            <a:off x="3186113" y="7156450"/>
            <a:ext cx="9753599" cy="1073150"/>
          </a:xfrm>
          <a:prstGeom prst="rect">
            <a:avLst/>
          </a:prstGeom>
          <a:noFill/>
          <a:ln>
            <a:noFill/>
          </a:ln>
        </p:spPr>
        <p:txBody>
          <a:bodyPr anchorCtr="0" anchor="t" bIns="91425" lIns="91425" rIns="91425" tIns="91425"/>
          <a:lstStyle>
            <a:lvl1pPr indent="0" lvl="0" marL="0" rtl="0">
              <a:spcBef>
                <a:spcPts val="0"/>
              </a:spcBef>
              <a:buFont typeface="Cabin"/>
              <a:buNone/>
              <a:defRPr/>
            </a:lvl1pPr>
            <a:lvl2pPr indent="0" lvl="1" marL="457200" rtl="0">
              <a:spcBef>
                <a:spcPts val="0"/>
              </a:spcBef>
              <a:buFont typeface="Cabin"/>
              <a:buNone/>
              <a:defRPr/>
            </a:lvl2pPr>
            <a:lvl3pPr indent="0" lvl="2" marL="914400" rtl="0">
              <a:spcBef>
                <a:spcPts val="0"/>
              </a:spcBef>
              <a:buFont typeface="Cabin"/>
              <a:buNone/>
              <a:defRPr/>
            </a:lvl3pPr>
            <a:lvl4pPr indent="0" lvl="3" marL="1371600" rtl="0">
              <a:spcBef>
                <a:spcPts val="0"/>
              </a:spcBef>
              <a:buFont typeface="Cabin"/>
              <a:buNone/>
              <a:defRPr/>
            </a:lvl4pPr>
            <a:lvl5pPr indent="0" lvl="4" marL="1828800" rtl="0">
              <a:spcBef>
                <a:spcPts val="0"/>
              </a:spcBef>
              <a:buFont typeface="Cabin"/>
              <a:buNone/>
              <a:defRPr/>
            </a:lvl5pPr>
            <a:lvl6pPr indent="0" lvl="5" marL="2286000" rtl="0">
              <a:spcBef>
                <a:spcPts val="0"/>
              </a:spcBef>
              <a:buFont typeface="Cabin"/>
              <a:buNone/>
              <a:defRPr/>
            </a:lvl6pPr>
            <a:lvl7pPr indent="0" lvl="6" marL="2743200" rtl="0">
              <a:spcBef>
                <a:spcPts val="0"/>
              </a:spcBef>
              <a:buFont typeface="Cabin"/>
              <a:buNone/>
              <a:defRPr/>
            </a:lvl7pPr>
            <a:lvl8pPr indent="0" lvl="7" marL="3200400" rtl="0">
              <a:spcBef>
                <a:spcPts val="0"/>
              </a:spcBef>
              <a:buFont typeface="Cabin"/>
              <a:buNone/>
              <a:defRPr/>
            </a:lvl8pPr>
            <a:lvl9pPr indent="0" lvl="8" marL="3657600" rtl="0">
              <a:spcBef>
                <a:spcPts val="0"/>
              </a:spcBef>
              <a:buFont typeface="Cabin"/>
              <a:buNone/>
              <a:defRPr/>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objTx">
  <p:cSld name="Content with Caption">
    <p:spTree>
      <p:nvGrpSpPr>
        <p:cNvPr id="177" name="Shape 177"/>
        <p:cNvGrpSpPr/>
        <p:nvPr/>
      </p:nvGrpSpPr>
      <p:grpSpPr>
        <a:xfrm>
          <a:off x="0" y="0"/>
          <a:ext cx="0" cy="0"/>
          <a:chOff x="0" y="0"/>
          <a:chExt cx="0" cy="0"/>
        </a:xfrm>
      </p:grpSpPr>
      <p:sp>
        <p:nvSpPr>
          <p:cNvPr id="178" name="Shape 178"/>
          <p:cNvSpPr txBox="1"/>
          <p:nvPr>
            <p:ph type="title"/>
          </p:nvPr>
        </p:nvSpPr>
        <p:spPr>
          <a:xfrm>
            <a:off x="812800" y="363537"/>
            <a:ext cx="5348287" cy="1549400"/>
          </a:xfrm>
          <a:prstGeom prst="rect">
            <a:avLst/>
          </a:prstGeom>
          <a:noFill/>
          <a:ln>
            <a:noFill/>
          </a:ln>
        </p:spPr>
        <p:txBody>
          <a:bodyPr anchorCtr="0" anchor="b" bIns="91425" lIns="91425" rIns="91425" tIns="91425"/>
          <a:lstStyle>
            <a:lvl1pPr lvl="0" rtl="0" algn="l">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179" name="Shape 179"/>
          <p:cNvSpPr txBox="1"/>
          <p:nvPr>
            <p:ph idx="1" type="body"/>
          </p:nvPr>
        </p:nvSpPr>
        <p:spPr>
          <a:xfrm>
            <a:off x="6356350" y="363537"/>
            <a:ext cx="9086849" cy="7804150"/>
          </a:xfrm>
          <a:prstGeom prst="rect">
            <a:avLst/>
          </a:prstGeom>
          <a:noFill/>
          <a:ln>
            <a:noFill/>
          </a:ln>
        </p:spPr>
        <p:txBody>
          <a:bodyPr anchorCtr="0" anchor="t"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180" name="Shape 180"/>
          <p:cNvSpPr txBox="1"/>
          <p:nvPr>
            <p:ph idx="2" type="body"/>
          </p:nvPr>
        </p:nvSpPr>
        <p:spPr>
          <a:xfrm>
            <a:off x="812800" y="1912938"/>
            <a:ext cx="5348287" cy="6254749"/>
          </a:xfrm>
          <a:prstGeom prst="rect">
            <a:avLst/>
          </a:prstGeom>
          <a:noFill/>
          <a:ln>
            <a:noFill/>
          </a:ln>
        </p:spPr>
        <p:txBody>
          <a:bodyPr anchorCtr="0" anchor="t" bIns="91425" lIns="91425" rIns="91425" tIns="91425"/>
          <a:lstStyle>
            <a:lvl1pPr indent="0" lvl="0" marL="0" rtl="0">
              <a:spcBef>
                <a:spcPts val="0"/>
              </a:spcBef>
              <a:buFont typeface="Cabin"/>
              <a:buNone/>
              <a:defRPr/>
            </a:lvl1pPr>
            <a:lvl2pPr indent="0" lvl="1" marL="457200" rtl="0">
              <a:spcBef>
                <a:spcPts val="0"/>
              </a:spcBef>
              <a:buFont typeface="Cabin"/>
              <a:buNone/>
              <a:defRPr/>
            </a:lvl2pPr>
            <a:lvl3pPr indent="0" lvl="2" marL="914400" rtl="0">
              <a:spcBef>
                <a:spcPts val="0"/>
              </a:spcBef>
              <a:buFont typeface="Cabin"/>
              <a:buNone/>
              <a:defRPr/>
            </a:lvl3pPr>
            <a:lvl4pPr indent="0" lvl="3" marL="1371600" rtl="0">
              <a:spcBef>
                <a:spcPts val="0"/>
              </a:spcBef>
              <a:buFont typeface="Cabin"/>
              <a:buNone/>
              <a:defRPr/>
            </a:lvl4pPr>
            <a:lvl5pPr indent="0" lvl="4" marL="1828800" rtl="0">
              <a:spcBef>
                <a:spcPts val="0"/>
              </a:spcBef>
              <a:buFont typeface="Cabin"/>
              <a:buNone/>
              <a:defRPr/>
            </a:lvl5pPr>
            <a:lvl6pPr indent="0" lvl="5" marL="2286000" rtl="0">
              <a:spcBef>
                <a:spcPts val="0"/>
              </a:spcBef>
              <a:buFont typeface="Cabin"/>
              <a:buNone/>
              <a:defRPr/>
            </a:lvl6pPr>
            <a:lvl7pPr indent="0" lvl="6" marL="2743200" rtl="0">
              <a:spcBef>
                <a:spcPts val="0"/>
              </a:spcBef>
              <a:buFont typeface="Cabin"/>
              <a:buNone/>
              <a:defRPr/>
            </a:lvl7pPr>
            <a:lvl8pPr indent="0" lvl="7" marL="3200400" rtl="0">
              <a:spcBef>
                <a:spcPts val="0"/>
              </a:spcBef>
              <a:buFont typeface="Cabin"/>
              <a:buNone/>
              <a:defRPr/>
            </a:lvl8pPr>
            <a:lvl9pPr indent="0" lvl="8" marL="3657600" rtl="0">
              <a:spcBef>
                <a:spcPts val="0"/>
              </a:spcBef>
              <a:buFont typeface="Cabin"/>
              <a:buNone/>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181" name="Shape 181"/>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26" name="Shape 26"/>
        <p:cNvGrpSpPr/>
        <p:nvPr/>
      </p:nvGrpSpPr>
      <p:grpSpPr>
        <a:xfrm>
          <a:off x="0" y="0"/>
          <a:ext cx="0" cy="0"/>
          <a:chOff x="0" y="0"/>
          <a:chExt cx="0" cy="0"/>
        </a:xfrm>
      </p:grpSpPr>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182" name="Shape 182"/>
        <p:cNvGrpSpPr/>
        <p:nvPr/>
      </p:nvGrpSpPr>
      <p:grpSpPr>
        <a:xfrm>
          <a:off x="0" y="0"/>
          <a:ext cx="0" cy="0"/>
          <a:chOff x="0" y="0"/>
          <a:chExt cx="0" cy="0"/>
        </a:xfrm>
      </p:grpSpPr>
      <p:sp>
        <p:nvSpPr>
          <p:cNvPr id="183" name="Shape 183"/>
          <p:cNvSpPr txBox="1"/>
          <p:nvPr>
            <p:ph type="title"/>
          </p:nvPr>
        </p:nvSpPr>
        <p:spPr>
          <a:xfrm>
            <a:off x="1155700" y="2781300"/>
            <a:ext cx="13931900" cy="3568699"/>
          </a:xfrm>
          <a:prstGeom prst="rect">
            <a:avLst/>
          </a:prstGeom>
          <a:noFill/>
          <a:ln>
            <a:noFill/>
          </a:ln>
        </p:spPr>
        <p:txBody>
          <a:bodyPr anchorCtr="0" anchor="ctr" bIns="91425" lIns="91425" rIns="91425" tIns="91425"/>
          <a:lstStyle>
            <a:lvl1pPr lvl="0" rtl="0" algn="ctr">
              <a:spcBef>
                <a:spcPts val="0"/>
              </a:spcBef>
              <a:spcAft>
                <a:spcPts val="0"/>
              </a:spcAft>
              <a:defRPr/>
            </a:lvl1pPr>
            <a:lvl2pPr lvl="1" rtl="0" algn="ctr">
              <a:spcBef>
                <a:spcPts val="0"/>
              </a:spcBef>
              <a:spcAft>
                <a:spcPts val="0"/>
              </a:spcAft>
              <a:defRPr/>
            </a:lvl2pPr>
            <a:lvl3pPr lvl="2" rtl="0" algn="ctr">
              <a:spcBef>
                <a:spcPts val="0"/>
              </a:spcBef>
              <a:spcAft>
                <a:spcPts val="0"/>
              </a:spcAft>
              <a:defRPr/>
            </a:lvl3pPr>
            <a:lvl4pPr lvl="3" rtl="0" algn="ctr">
              <a:spcBef>
                <a:spcPts val="0"/>
              </a:spcBef>
              <a:spcAft>
                <a:spcPts val="0"/>
              </a:spcAft>
              <a:defRPr/>
            </a:lvl4pPr>
            <a:lvl5pPr lvl="4" rtl="0" algn="ctr">
              <a:spcBef>
                <a:spcPts val="0"/>
              </a:spcBef>
              <a:spcAft>
                <a:spcPts val="0"/>
              </a:spcAft>
              <a:defRPr/>
            </a:lvl5pPr>
            <a:lvl6pPr lvl="5" marL="457200" rtl="0" algn="ctr">
              <a:spcBef>
                <a:spcPts val="0"/>
              </a:spcBef>
              <a:spcAft>
                <a:spcPts val="0"/>
              </a:spcAft>
              <a:defRPr/>
            </a:lvl6pPr>
            <a:lvl7pPr lvl="6" marL="914400" rtl="0" algn="ctr">
              <a:spcBef>
                <a:spcPts val="0"/>
              </a:spcBef>
              <a:spcAft>
                <a:spcPts val="0"/>
              </a:spcAft>
              <a:defRPr/>
            </a:lvl7pPr>
            <a:lvl8pPr lvl="7" marL="1371600" rtl="0" algn="ctr">
              <a:spcBef>
                <a:spcPts val="0"/>
              </a:spcBef>
              <a:spcAft>
                <a:spcPts val="0"/>
              </a:spcAft>
              <a:defRPr/>
            </a:lvl8pPr>
            <a:lvl9pPr lvl="8" marL="1828800" rtl="0" algn="ctr">
              <a:spcBef>
                <a:spcPts val="0"/>
              </a:spcBef>
              <a:spcAft>
                <a:spcPts val="0"/>
              </a:spcAft>
              <a:defRPr/>
            </a:lvl9pPr>
          </a:lstStyle>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TxTwoObj">
  <p:cSld name="Comparison">
    <p:spTree>
      <p:nvGrpSpPr>
        <p:cNvPr id="184" name="Shape 184"/>
        <p:cNvGrpSpPr/>
        <p:nvPr/>
      </p:nvGrpSpPr>
      <p:grpSpPr>
        <a:xfrm>
          <a:off x="0" y="0"/>
          <a:ext cx="0" cy="0"/>
          <a:chOff x="0" y="0"/>
          <a:chExt cx="0" cy="0"/>
        </a:xfrm>
      </p:grpSpPr>
      <p:sp>
        <p:nvSpPr>
          <p:cNvPr id="185" name="Shape 185"/>
          <p:cNvSpPr txBox="1"/>
          <p:nvPr>
            <p:ph type="title"/>
          </p:nvPr>
        </p:nvSpPr>
        <p:spPr>
          <a:xfrm>
            <a:off x="812800" y="366712"/>
            <a:ext cx="14630400" cy="1524000"/>
          </a:xfrm>
          <a:prstGeom prst="rect">
            <a:avLst/>
          </a:prstGeom>
          <a:noFill/>
          <a:ln>
            <a:noFill/>
          </a:ln>
        </p:spPr>
        <p:txBody>
          <a:bodyPr anchorCtr="0" anchor="ctr"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186" name="Shape 186"/>
          <p:cNvSpPr txBox="1"/>
          <p:nvPr>
            <p:ph idx="1" type="body"/>
          </p:nvPr>
        </p:nvSpPr>
        <p:spPr>
          <a:xfrm>
            <a:off x="812800" y="2046288"/>
            <a:ext cx="7181849" cy="854074"/>
          </a:xfrm>
          <a:prstGeom prst="rect">
            <a:avLst/>
          </a:prstGeom>
          <a:noFill/>
          <a:ln>
            <a:noFill/>
          </a:ln>
        </p:spPr>
        <p:txBody>
          <a:bodyPr anchorCtr="0" anchor="b" bIns="91425" lIns="91425" rIns="91425" tIns="91425"/>
          <a:lstStyle>
            <a:lvl1pPr indent="0" lvl="0" marL="0" rtl="0">
              <a:spcBef>
                <a:spcPts val="0"/>
              </a:spcBef>
              <a:buFont typeface="Cabin"/>
              <a:buNone/>
              <a:defRPr/>
            </a:lvl1pPr>
            <a:lvl2pPr indent="0" lvl="1" marL="457200" rtl="0">
              <a:spcBef>
                <a:spcPts val="0"/>
              </a:spcBef>
              <a:buFont typeface="Cabin"/>
              <a:buNone/>
              <a:defRPr/>
            </a:lvl2pPr>
            <a:lvl3pPr indent="0" lvl="2" marL="914400" rtl="0">
              <a:spcBef>
                <a:spcPts val="0"/>
              </a:spcBef>
              <a:buFont typeface="Cabin"/>
              <a:buNone/>
              <a:defRPr/>
            </a:lvl3pPr>
            <a:lvl4pPr indent="0" lvl="3" marL="1371600" rtl="0">
              <a:spcBef>
                <a:spcPts val="0"/>
              </a:spcBef>
              <a:buFont typeface="Cabin"/>
              <a:buNone/>
              <a:defRPr/>
            </a:lvl4pPr>
            <a:lvl5pPr indent="0" lvl="4" marL="1828800" rtl="0">
              <a:spcBef>
                <a:spcPts val="0"/>
              </a:spcBef>
              <a:buFont typeface="Cabin"/>
              <a:buNone/>
              <a:defRPr/>
            </a:lvl5pPr>
            <a:lvl6pPr indent="0" lvl="5" marL="2286000" rtl="0">
              <a:spcBef>
                <a:spcPts val="0"/>
              </a:spcBef>
              <a:buFont typeface="Cabin"/>
              <a:buNone/>
              <a:defRPr/>
            </a:lvl6pPr>
            <a:lvl7pPr indent="0" lvl="6" marL="2743200" rtl="0">
              <a:spcBef>
                <a:spcPts val="0"/>
              </a:spcBef>
              <a:buFont typeface="Cabin"/>
              <a:buNone/>
              <a:defRPr/>
            </a:lvl7pPr>
            <a:lvl8pPr indent="0" lvl="7" marL="3200400" rtl="0">
              <a:spcBef>
                <a:spcPts val="0"/>
              </a:spcBef>
              <a:buFont typeface="Cabin"/>
              <a:buNone/>
              <a:defRPr/>
            </a:lvl8pPr>
            <a:lvl9pPr indent="0" lvl="8" marL="3657600" rtl="0">
              <a:spcBef>
                <a:spcPts val="0"/>
              </a:spcBef>
              <a:buFont typeface="Cabin"/>
              <a:buNone/>
              <a:defRPr/>
            </a:lvl9pPr>
          </a:lstStyle>
          <a:p/>
        </p:txBody>
      </p:sp>
      <p:sp>
        <p:nvSpPr>
          <p:cNvPr id="187" name="Shape 187"/>
          <p:cNvSpPr txBox="1"/>
          <p:nvPr>
            <p:ph idx="2" type="body"/>
          </p:nvPr>
        </p:nvSpPr>
        <p:spPr>
          <a:xfrm>
            <a:off x="812800" y="2900363"/>
            <a:ext cx="7181849" cy="5267324"/>
          </a:xfrm>
          <a:prstGeom prst="rect">
            <a:avLst/>
          </a:prstGeom>
          <a:noFill/>
          <a:ln>
            <a:noFill/>
          </a:ln>
        </p:spPr>
        <p:txBody>
          <a:bodyPr anchorCtr="0" anchor="t"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188" name="Shape 188"/>
          <p:cNvSpPr txBox="1"/>
          <p:nvPr>
            <p:ph idx="3" type="body"/>
          </p:nvPr>
        </p:nvSpPr>
        <p:spPr>
          <a:xfrm>
            <a:off x="8258175" y="2046288"/>
            <a:ext cx="7185024" cy="854074"/>
          </a:xfrm>
          <a:prstGeom prst="rect">
            <a:avLst/>
          </a:prstGeom>
          <a:noFill/>
          <a:ln>
            <a:noFill/>
          </a:ln>
        </p:spPr>
        <p:txBody>
          <a:bodyPr anchorCtr="0" anchor="b" bIns="91425" lIns="91425" rIns="91425" tIns="91425"/>
          <a:lstStyle>
            <a:lvl1pPr indent="0" lvl="0" marL="0" rtl="0">
              <a:spcBef>
                <a:spcPts val="0"/>
              </a:spcBef>
              <a:buFont typeface="Cabin"/>
              <a:buNone/>
              <a:defRPr/>
            </a:lvl1pPr>
            <a:lvl2pPr indent="0" lvl="1" marL="457200" rtl="0">
              <a:spcBef>
                <a:spcPts val="0"/>
              </a:spcBef>
              <a:buFont typeface="Cabin"/>
              <a:buNone/>
              <a:defRPr/>
            </a:lvl2pPr>
            <a:lvl3pPr indent="0" lvl="2" marL="914400" rtl="0">
              <a:spcBef>
                <a:spcPts val="0"/>
              </a:spcBef>
              <a:buFont typeface="Cabin"/>
              <a:buNone/>
              <a:defRPr/>
            </a:lvl3pPr>
            <a:lvl4pPr indent="0" lvl="3" marL="1371600" rtl="0">
              <a:spcBef>
                <a:spcPts val="0"/>
              </a:spcBef>
              <a:buFont typeface="Cabin"/>
              <a:buNone/>
              <a:defRPr/>
            </a:lvl4pPr>
            <a:lvl5pPr indent="0" lvl="4" marL="1828800" rtl="0">
              <a:spcBef>
                <a:spcPts val="0"/>
              </a:spcBef>
              <a:buFont typeface="Cabin"/>
              <a:buNone/>
              <a:defRPr/>
            </a:lvl5pPr>
            <a:lvl6pPr indent="0" lvl="5" marL="2286000" rtl="0">
              <a:spcBef>
                <a:spcPts val="0"/>
              </a:spcBef>
              <a:buFont typeface="Cabin"/>
              <a:buNone/>
              <a:defRPr/>
            </a:lvl6pPr>
            <a:lvl7pPr indent="0" lvl="6" marL="2743200" rtl="0">
              <a:spcBef>
                <a:spcPts val="0"/>
              </a:spcBef>
              <a:buFont typeface="Cabin"/>
              <a:buNone/>
              <a:defRPr/>
            </a:lvl7pPr>
            <a:lvl8pPr indent="0" lvl="7" marL="3200400" rtl="0">
              <a:spcBef>
                <a:spcPts val="0"/>
              </a:spcBef>
              <a:buFont typeface="Cabin"/>
              <a:buNone/>
              <a:defRPr/>
            </a:lvl8pPr>
            <a:lvl9pPr indent="0" lvl="8" marL="3657600" rtl="0">
              <a:spcBef>
                <a:spcPts val="0"/>
              </a:spcBef>
              <a:buFont typeface="Cabin"/>
              <a:buNone/>
              <a:defRPr/>
            </a:lvl9pPr>
          </a:lstStyle>
          <a:p/>
        </p:txBody>
      </p:sp>
      <p:sp>
        <p:nvSpPr>
          <p:cNvPr id="189" name="Shape 189"/>
          <p:cNvSpPr txBox="1"/>
          <p:nvPr>
            <p:ph idx="4" type="body"/>
          </p:nvPr>
        </p:nvSpPr>
        <p:spPr>
          <a:xfrm>
            <a:off x="8258175" y="2900363"/>
            <a:ext cx="7185024" cy="5267324"/>
          </a:xfrm>
          <a:prstGeom prst="rect">
            <a:avLst/>
          </a:prstGeom>
          <a:noFill/>
          <a:ln>
            <a:noFill/>
          </a:ln>
        </p:spPr>
        <p:txBody>
          <a:bodyPr anchorCtr="0" anchor="t"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Obj">
  <p:cSld name="Two Content">
    <p:spTree>
      <p:nvGrpSpPr>
        <p:cNvPr id="190" name="Shape 190"/>
        <p:cNvGrpSpPr/>
        <p:nvPr/>
      </p:nvGrpSpPr>
      <p:grpSpPr>
        <a:xfrm>
          <a:off x="0" y="0"/>
          <a:ext cx="0" cy="0"/>
          <a:chOff x="0" y="0"/>
          <a:chExt cx="0" cy="0"/>
        </a:xfrm>
      </p:grpSpPr>
      <p:sp>
        <p:nvSpPr>
          <p:cNvPr id="191" name="Shape 191"/>
          <p:cNvSpPr txBox="1"/>
          <p:nvPr>
            <p:ph type="title"/>
          </p:nvPr>
        </p:nvSpPr>
        <p:spPr>
          <a:xfrm>
            <a:off x="1155700" y="2781300"/>
            <a:ext cx="13931900" cy="3568699"/>
          </a:xfrm>
          <a:prstGeom prst="rect">
            <a:avLst/>
          </a:prstGeom>
          <a:noFill/>
          <a:ln>
            <a:noFill/>
          </a:ln>
        </p:spPr>
        <p:txBody>
          <a:bodyPr anchorCtr="0" anchor="ctr" bIns="91425" lIns="91425" rIns="91425" tIns="91425"/>
          <a:lstStyle>
            <a:lvl1pPr lvl="0" rtl="0" algn="ctr">
              <a:spcBef>
                <a:spcPts val="0"/>
              </a:spcBef>
              <a:spcAft>
                <a:spcPts val="0"/>
              </a:spcAft>
              <a:defRPr/>
            </a:lvl1pPr>
            <a:lvl2pPr lvl="1" rtl="0" algn="ctr">
              <a:spcBef>
                <a:spcPts val="0"/>
              </a:spcBef>
              <a:spcAft>
                <a:spcPts val="0"/>
              </a:spcAft>
              <a:defRPr/>
            </a:lvl2pPr>
            <a:lvl3pPr lvl="2" rtl="0" algn="ctr">
              <a:spcBef>
                <a:spcPts val="0"/>
              </a:spcBef>
              <a:spcAft>
                <a:spcPts val="0"/>
              </a:spcAft>
              <a:defRPr/>
            </a:lvl3pPr>
            <a:lvl4pPr lvl="3" rtl="0" algn="ctr">
              <a:spcBef>
                <a:spcPts val="0"/>
              </a:spcBef>
              <a:spcAft>
                <a:spcPts val="0"/>
              </a:spcAft>
              <a:defRPr/>
            </a:lvl4pPr>
            <a:lvl5pPr lvl="4" rtl="0" algn="ctr">
              <a:spcBef>
                <a:spcPts val="0"/>
              </a:spcBef>
              <a:spcAft>
                <a:spcPts val="0"/>
              </a:spcAft>
              <a:defRPr/>
            </a:lvl5pPr>
            <a:lvl6pPr lvl="5" marL="457200" rtl="0" algn="ctr">
              <a:spcBef>
                <a:spcPts val="0"/>
              </a:spcBef>
              <a:spcAft>
                <a:spcPts val="0"/>
              </a:spcAft>
              <a:defRPr/>
            </a:lvl6pPr>
            <a:lvl7pPr lvl="6" marL="914400" rtl="0" algn="ctr">
              <a:spcBef>
                <a:spcPts val="0"/>
              </a:spcBef>
              <a:spcAft>
                <a:spcPts val="0"/>
              </a:spcAft>
              <a:defRPr/>
            </a:lvl7pPr>
            <a:lvl8pPr lvl="7" marL="1371600" rtl="0" algn="ctr">
              <a:spcBef>
                <a:spcPts val="0"/>
              </a:spcBef>
              <a:spcAft>
                <a:spcPts val="0"/>
              </a:spcAft>
              <a:defRPr/>
            </a:lvl8pPr>
            <a:lvl9pPr lvl="8" marL="1828800" rtl="0" algn="ctr">
              <a:spcBef>
                <a:spcPts val="0"/>
              </a:spcBef>
              <a:spcAft>
                <a:spcPts val="0"/>
              </a:spcAft>
              <a:defRPr/>
            </a:lvl9pPr>
          </a:lstStyle>
          <a:p/>
        </p:txBody>
      </p:sp>
      <p:sp>
        <p:nvSpPr>
          <p:cNvPr id="192" name="Shape 192"/>
          <p:cNvSpPr txBox="1"/>
          <p:nvPr>
            <p:ph idx="1" type="body"/>
          </p:nvPr>
        </p:nvSpPr>
        <p:spPr>
          <a:xfrm>
            <a:off x="812800" y="2133600"/>
            <a:ext cx="7239000" cy="6034087"/>
          </a:xfrm>
          <a:prstGeom prst="rect">
            <a:avLst/>
          </a:prstGeom>
          <a:noFill/>
          <a:ln>
            <a:noFill/>
          </a:ln>
        </p:spPr>
        <p:txBody>
          <a:bodyPr anchorCtr="0" anchor="t"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193" name="Shape 193"/>
          <p:cNvSpPr txBox="1"/>
          <p:nvPr>
            <p:ph idx="2" type="body"/>
          </p:nvPr>
        </p:nvSpPr>
        <p:spPr>
          <a:xfrm>
            <a:off x="8204200" y="2133600"/>
            <a:ext cx="7239000" cy="6034087"/>
          </a:xfrm>
          <a:prstGeom prst="rect">
            <a:avLst/>
          </a:prstGeom>
          <a:noFill/>
          <a:ln>
            <a:noFill/>
          </a:ln>
        </p:spPr>
        <p:txBody>
          <a:bodyPr anchorCtr="0" anchor="t"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secHead">
  <p:cSld name="Section Header">
    <p:spTree>
      <p:nvGrpSpPr>
        <p:cNvPr id="194" name="Shape 194"/>
        <p:cNvGrpSpPr/>
        <p:nvPr/>
      </p:nvGrpSpPr>
      <p:grpSpPr>
        <a:xfrm>
          <a:off x="0" y="0"/>
          <a:ext cx="0" cy="0"/>
          <a:chOff x="0" y="0"/>
          <a:chExt cx="0" cy="0"/>
        </a:xfrm>
      </p:grpSpPr>
      <p:sp>
        <p:nvSpPr>
          <p:cNvPr id="195" name="Shape 195"/>
          <p:cNvSpPr txBox="1"/>
          <p:nvPr>
            <p:ph type="title"/>
          </p:nvPr>
        </p:nvSpPr>
        <p:spPr>
          <a:xfrm>
            <a:off x="1284287" y="5875337"/>
            <a:ext cx="13817599" cy="1816099"/>
          </a:xfrm>
          <a:prstGeom prst="rect">
            <a:avLst/>
          </a:prstGeom>
          <a:noFill/>
          <a:ln>
            <a:noFill/>
          </a:ln>
        </p:spPr>
        <p:txBody>
          <a:bodyPr anchorCtr="0" anchor="t" bIns="91425" lIns="91425" rIns="91425" tIns="91425"/>
          <a:lstStyle>
            <a:lvl1pPr lvl="0" rtl="0" algn="l">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196" name="Shape 196"/>
          <p:cNvSpPr txBox="1"/>
          <p:nvPr>
            <p:ph idx="1" type="body"/>
          </p:nvPr>
        </p:nvSpPr>
        <p:spPr>
          <a:xfrm>
            <a:off x="1284287" y="3875087"/>
            <a:ext cx="13817599" cy="2000250"/>
          </a:xfrm>
          <a:prstGeom prst="rect">
            <a:avLst/>
          </a:prstGeom>
          <a:noFill/>
          <a:ln>
            <a:noFill/>
          </a:ln>
        </p:spPr>
        <p:txBody>
          <a:bodyPr anchorCtr="0" anchor="b" bIns="91425" lIns="91425" rIns="91425" tIns="91425"/>
          <a:lstStyle>
            <a:lvl1pPr indent="0" lvl="0" marL="0" rtl="0">
              <a:spcBef>
                <a:spcPts val="0"/>
              </a:spcBef>
              <a:buFont typeface="Cabin"/>
              <a:buNone/>
              <a:defRPr/>
            </a:lvl1pPr>
            <a:lvl2pPr indent="0" lvl="1" marL="457200" rtl="0">
              <a:spcBef>
                <a:spcPts val="0"/>
              </a:spcBef>
              <a:buFont typeface="Cabin"/>
              <a:buNone/>
              <a:defRPr/>
            </a:lvl2pPr>
            <a:lvl3pPr indent="0" lvl="2" marL="914400" rtl="0">
              <a:spcBef>
                <a:spcPts val="0"/>
              </a:spcBef>
              <a:buFont typeface="Cabin"/>
              <a:buNone/>
              <a:defRPr/>
            </a:lvl3pPr>
            <a:lvl4pPr indent="0" lvl="3" marL="1371600" rtl="0">
              <a:spcBef>
                <a:spcPts val="0"/>
              </a:spcBef>
              <a:buFont typeface="Cabin"/>
              <a:buNone/>
              <a:defRPr/>
            </a:lvl4pPr>
            <a:lvl5pPr indent="0" lvl="4" marL="1828800" rtl="0">
              <a:spcBef>
                <a:spcPts val="0"/>
              </a:spcBef>
              <a:buFont typeface="Cabin"/>
              <a:buNone/>
              <a:defRPr/>
            </a:lvl5pPr>
            <a:lvl6pPr indent="0" lvl="5" marL="2286000" rtl="0">
              <a:spcBef>
                <a:spcPts val="0"/>
              </a:spcBef>
              <a:buFont typeface="Cabin"/>
              <a:buNone/>
              <a:defRPr/>
            </a:lvl6pPr>
            <a:lvl7pPr indent="0" lvl="6" marL="2743200" rtl="0">
              <a:spcBef>
                <a:spcPts val="0"/>
              </a:spcBef>
              <a:buFont typeface="Cabin"/>
              <a:buNone/>
              <a:defRPr/>
            </a:lvl7pPr>
            <a:lvl8pPr indent="0" lvl="7" marL="3200400" rtl="0">
              <a:spcBef>
                <a:spcPts val="0"/>
              </a:spcBef>
              <a:buFont typeface="Cabin"/>
              <a:buNone/>
              <a:defRPr/>
            </a:lvl8pPr>
            <a:lvl9pPr indent="0" lvl="8" marL="3657600" rtl="0">
              <a:spcBef>
                <a:spcPts val="0"/>
              </a:spcBef>
              <a:buFont typeface="Cabin"/>
              <a:buNone/>
              <a:defRPr/>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obj">
  <p:cSld name="Title and Content">
    <p:spTree>
      <p:nvGrpSpPr>
        <p:cNvPr id="197" name="Shape 197"/>
        <p:cNvGrpSpPr/>
        <p:nvPr/>
      </p:nvGrpSpPr>
      <p:grpSpPr>
        <a:xfrm>
          <a:off x="0" y="0"/>
          <a:ext cx="0" cy="0"/>
          <a:chOff x="0" y="0"/>
          <a:chExt cx="0" cy="0"/>
        </a:xfrm>
      </p:grpSpPr>
      <p:sp>
        <p:nvSpPr>
          <p:cNvPr id="198" name="Shape 198"/>
          <p:cNvSpPr txBox="1"/>
          <p:nvPr>
            <p:ph type="title"/>
          </p:nvPr>
        </p:nvSpPr>
        <p:spPr>
          <a:xfrm>
            <a:off x="1155700" y="2781300"/>
            <a:ext cx="13931900" cy="3568699"/>
          </a:xfrm>
          <a:prstGeom prst="rect">
            <a:avLst/>
          </a:prstGeom>
          <a:noFill/>
          <a:ln>
            <a:noFill/>
          </a:ln>
        </p:spPr>
        <p:txBody>
          <a:bodyPr anchorCtr="0" anchor="ctr" bIns="91425" lIns="91425" rIns="91425" tIns="91425"/>
          <a:lstStyle>
            <a:lvl1pPr lvl="0" rtl="0" algn="ctr">
              <a:spcBef>
                <a:spcPts val="0"/>
              </a:spcBef>
              <a:spcAft>
                <a:spcPts val="0"/>
              </a:spcAft>
              <a:defRPr/>
            </a:lvl1pPr>
            <a:lvl2pPr lvl="1" rtl="0" algn="ctr">
              <a:spcBef>
                <a:spcPts val="0"/>
              </a:spcBef>
              <a:spcAft>
                <a:spcPts val="0"/>
              </a:spcAft>
              <a:defRPr/>
            </a:lvl2pPr>
            <a:lvl3pPr lvl="2" rtl="0" algn="ctr">
              <a:spcBef>
                <a:spcPts val="0"/>
              </a:spcBef>
              <a:spcAft>
                <a:spcPts val="0"/>
              </a:spcAft>
              <a:defRPr/>
            </a:lvl3pPr>
            <a:lvl4pPr lvl="3" rtl="0" algn="ctr">
              <a:spcBef>
                <a:spcPts val="0"/>
              </a:spcBef>
              <a:spcAft>
                <a:spcPts val="0"/>
              </a:spcAft>
              <a:defRPr/>
            </a:lvl4pPr>
            <a:lvl5pPr lvl="4" rtl="0" algn="ctr">
              <a:spcBef>
                <a:spcPts val="0"/>
              </a:spcBef>
              <a:spcAft>
                <a:spcPts val="0"/>
              </a:spcAft>
              <a:defRPr/>
            </a:lvl5pPr>
            <a:lvl6pPr lvl="5" marL="457200" rtl="0" algn="ctr">
              <a:spcBef>
                <a:spcPts val="0"/>
              </a:spcBef>
              <a:spcAft>
                <a:spcPts val="0"/>
              </a:spcAft>
              <a:defRPr/>
            </a:lvl6pPr>
            <a:lvl7pPr lvl="6" marL="914400" rtl="0" algn="ctr">
              <a:spcBef>
                <a:spcPts val="0"/>
              </a:spcBef>
              <a:spcAft>
                <a:spcPts val="0"/>
              </a:spcAft>
              <a:defRPr/>
            </a:lvl7pPr>
            <a:lvl8pPr lvl="7" marL="1371600" rtl="0" algn="ctr">
              <a:spcBef>
                <a:spcPts val="0"/>
              </a:spcBef>
              <a:spcAft>
                <a:spcPts val="0"/>
              </a:spcAft>
              <a:defRPr/>
            </a:lvl8pPr>
            <a:lvl9pPr lvl="8" marL="1828800" rtl="0" algn="ctr">
              <a:spcBef>
                <a:spcPts val="0"/>
              </a:spcBef>
              <a:spcAft>
                <a:spcPts val="0"/>
              </a:spcAft>
              <a:defRPr/>
            </a:lvl9pPr>
          </a:lstStyle>
          <a:p/>
        </p:txBody>
      </p:sp>
      <p:sp>
        <p:nvSpPr>
          <p:cNvPr id="199" name="Shape 199"/>
          <p:cNvSpPr txBox="1"/>
          <p:nvPr>
            <p:ph idx="1" type="body"/>
          </p:nvPr>
        </p:nvSpPr>
        <p:spPr>
          <a:xfrm>
            <a:off x="812800" y="2133600"/>
            <a:ext cx="14630400" cy="6034087"/>
          </a:xfrm>
          <a:prstGeom prst="rect">
            <a:avLst/>
          </a:prstGeom>
          <a:noFill/>
          <a:ln>
            <a:noFill/>
          </a:ln>
        </p:spPr>
        <p:txBody>
          <a:bodyPr anchorCtr="0" anchor="t" bIns="91425" lIns="91425" rIns="91425" tIns="91425"/>
          <a:lstStyle>
            <a:lvl1pPr indent="-342900" lvl="0" marL="342900" rtl="0" algn="ctr">
              <a:spcBef>
                <a:spcPts val="0"/>
              </a:spcBef>
              <a:spcAft>
                <a:spcPts val="0"/>
              </a:spcAft>
              <a:defRPr/>
            </a:lvl1pPr>
            <a:lvl2pPr indent="-285750" lvl="1" marL="742950" rtl="0" algn="ctr">
              <a:spcBef>
                <a:spcPts val="0"/>
              </a:spcBef>
              <a:spcAft>
                <a:spcPts val="0"/>
              </a:spcAft>
              <a:defRPr/>
            </a:lvl2pPr>
            <a:lvl3pPr indent="-228600" lvl="2" marL="1143000" rtl="0" algn="ctr">
              <a:spcBef>
                <a:spcPts val="0"/>
              </a:spcBef>
              <a:spcAft>
                <a:spcPts val="0"/>
              </a:spcAft>
              <a:defRPr/>
            </a:lvl3pPr>
            <a:lvl4pPr indent="-228600" lvl="3" marL="1600200" rtl="0" algn="ctr">
              <a:spcBef>
                <a:spcPts val="0"/>
              </a:spcBef>
              <a:spcAft>
                <a:spcPts val="0"/>
              </a:spcAft>
              <a:defRPr/>
            </a:lvl4pPr>
            <a:lvl5pPr indent="-228600" lvl="4" marL="2057400" rtl="0" algn="ctr">
              <a:spcBef>
                <a:spcPts val="0"/>
              </a:spcBef>
              <a:spcAft>
                <a:spcPts val="0"/>
              </a:spcAft>
              <a:defRPr/>
            </a:lvl5pPr>
            <a:lvl6pPr lvl="5" marL="457200" rtl="0" algn="ctr">
              <a:spcBef>
                <a:spcPts val="0"/>
              </a:spcBef>
              <a:spcAft>
                <a:spcPts val="0"/>
              </a:spcAft>
              <a:defRPr/>
            </a:lvl6pPr>
            <a:lvl7pPr lvl="6" marL="914400" rtl="0" algn="ctr">
              <a:spcBef>
                <a:spcPts val="0"/>
              </a:spcBef>
              <a:spcAft>
                <a:spcPts val="0"/>
              </a:spcAft>
              <a:defRPr/>
            </a:lvl7pPr>
            <a:lvl8pPr lvl="7" marL="1371600" rtl="0" algn="ctr">
              <a:spcBef>
                <a:spcPts val="0"/>
              </a:spcBef>
              <a:spcAft>
                <a:spcPts val="0"/>
              </a:spcAft>
              <a:defRPr/>
            </a:lvl8pPr>
            <a:lvl9pPr lvl="8" marL="1828800" rtl="0" algn="ctr">
              <a:spcBef>
                <a:spcPts val="0"/>
              </a:spcBef>
              <a:spcAft>
                <a:spcPts val="0"/>
              </a:spcAft>
              <a:defRPr/>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200" name="Shape 200"/>
        <p:cNvGrpSpPr/>
        <p:nvPr/>
      </p:nvGrpSpPr>
      <p:grpSpPr>
        <a:xfrm>
          <a:off x="0" y="0"/>
          <a:ext cx="0" cy="0"/>
          <a:chOff x="0" y="0"/>
          <a:chExt cx="0" cy="0"/>
        </a:xfrm>
      </p:grpSpPr>
      <p:sp>
        <p:nvSpPr>
          <p:cNvPr id="201" name="Shape 201"/>
          <p:cNvSpPr txBox="1"/>
          <p:nvPr>
            <p:ph type="ctrTitle"/>
          </p:nvPr>
        </p:nvSpPr>
        <p:spPr>
          <a:xfrm>
            <a:off x="1219200" y="2840038"/>
            <a:ext cx="13817599" cy="1960561"/>
          </a:xfrm>
          <a:prstGeom prst="rect">
            <a:avLst/>
          </a:prstGeom>
          <a:noFill/>
          <a:ln>
            <a:noFill/>
          </a:ln>
        </p:spPr>
        <p:txBody>
          <a:bodyPr anchorCtr="0" anchor="ctr" bIns="91425" lIns="91425" rIns="91425" tIns="91425"/>
          <a:lstStyle>
            <a:lvl1pPr indent="0" lvl="0" marL="0" marR="0" rtl="0" algn="ctr">
              <a:spcBef>
                <a:spcPts val="0"/>
              </a:spcBef>
              <a:spcAft>
                <a:spcPts val="0"/>
              </a:spcAft>
              <a:defRPr/>
            </a:lvl1pPr>
            <a:lvl2pPr indent="0" lvl="1" marL="0" marR="0" rtl="0" algn="ctr">
              <a:spcBef>
                <a:spcPts val="0"/>
              </a:spcBef>
              <a:spcAft>
                <a:spcPts val="0"/>
              </a:spcAft>
              <a:defRPr/>
            </a:lvl2pPr>
            <a:lvl3pPr indent="0" lvl="2" marL="0" marR="0" rtl="0" algn="ctr">
              <a:spcBef>
                <a:spcPts val="0"/>
              </a:spcBef>
              <a:spcAft>
                <a:spcPts val="0"/>
              </a:spcAft>
              <a:defRPr/>
            </a:lvl3pPr>
            <a:lvl4pPr indent="0" lvl="3" marL="0" marR="0" rtl="0" algn="ctr">
              <a:spcBef>
                <a:spcPts val="0"/>
              </a:spcBef>
              <a:spcAft>
                <a:spcPts val="0"/>
              </a:spcAft>
              <a:defRPr/>
            </a:lvl4pPr>
            <a:lvl5pPr indent="0" lvl="4" marL="0" marR="0" rtl="0" algn="ctr">
              <a:spcBef>
                <a:spcPts val="0"/>
              </a:spcBef>
              <a:spcAft>
                <a:spcPts val="0"/>
              </a:spcAft>
              <a:defRPr/>
            </a:lvl5pPr>
            <a:lvl6pPr indent="0" lvl="5" marL="457200" marR="0" rtl="0" algn="ctr">
              <a:spcBef>
                <a:spcPts val="0"/>
              </a:spcBef>
              <a:spcAft>
                <a:spcPts val="0"/>
              </a:spcAft>
              <a:defRPr/>
            </a:lvl6pPr>
            <a:lvl7pPr indent="0" lvl="6" marL="914400" marR="0" rtl="0" algn="ctr">
              <a:spcBef>
                <a:spcPts val="0"/>
              </a:spcBef>
              <a:spcAft>
                <a:spcPts val="0"/>
              </a:spcAft>
              <a:defRPr/>
            </a:lvl7pPr>
            <a:lvl8pPr indent="0" lvl="7" marL="1371600" marR="0" rtl="0" algn="ctr">
              <a:spcBef>
                <a:spcPts val="0"/>
              </a:spcBef>
              <a:spcAft>
                <a:spcPts val="0"/>
              </a:spcAft>
              <a:defRPr/>
            </a:lvl8pPr>
            <a:lvl9pPr indent="0" lvl="8" marL="1828800" marR="0" rtl="0" algn="ctr">
              <a:spcBef>
                <a:spcPts val="0"/>
              </a:spcBef>
              <a:spcAft>
                <a:spcPts val="0"/>
              </a:spcAft>
              <a:defRPr/>
            </a:lvl9pPr>
          </a:lstStyle>
          <a:p/>
        </p:txBody>
      </p:sp>
      <p:sp>
        <p:nvSpPr>
          <p:cNvPr id="202" name="Shape 202"/>
          <p:cNvSpPr txBox="1"/>
          <p:nvPr>
            <p:ph idx="1" type="subTitle"/>
          </p:nvPr>
        </p:nvSpPr>
        <p:spPr>
          <a:xfrm>
            <a:off x="2438400" y="5181600"/>
            <a:ext cx="11379200" cy="2336800"/>
          </a:xfrm>
          <a:prstGeom prst="rect">
            <a:avLst/>
          </a:prstGeom>
          <a:noFill/>
          <a:ln>
            <a:noFill/>
          </a:ln>
        </p:spPr>
        <p:txBody>
          <a:bodyPr anchorCtr="0" anchor="t" bIns="91425" lIns="91425" rIns="91425" tIns="91425"/>
          <a:lstStyle>
            <a:lvl1pPr indent="0" lvl="0" marL="0" marR="0" rtl="0" algn="ctr">
              <a:spcBef>
                <a:spcPts val="0"/>
              </a:spcBef>
              <a:spcAft>
                <a:spcPts val="0"/>
              </a:spcAft>
              <a:buClr>
                <a:schemeClr val="lt1"/>
              </a:buClr>
              <a:buFont typeface="Cabin"/>
              <a:buNone/>
              <a:defRPr/>
            </a:lvl1pPr>
            <a:lvl2pPr indent="0" lvl="1" marL="457200" marR="0" rtl="0" algn="ctr">
              <a:spcBef>
                <a:spcPts val="0"/>
              </a:spcBef>
              <a:spcAft>
                <a:spcPts val="0"/>
              </a:spcAft>
              <a:buClr>
                <a:schemeClr val="lt1"/>
              </a:buClr>
              <a:buFont typeface="Cabin"/>
              <a:buNone/>
              <a:defRPr/>
            </a:lvl2pPr>
            <a:lvl3pPr indent="0" lvl="2" marL="914400" marR="0" rtl="0" algn="ctr">
              <a:spcBef>
                <a:spcPts val="0"/>
              </a:spcBef>
              <a:spcAft>
                <a:spcPts val="0"/>
              </a:spcAft>
              <a:buClr>
                <a:schemeClr val="lt1"/>
              </a:buClr>
              <a:buFont typeface="Cabin"/>
              <a:buNone/>
              <a:defRPr/>
            </a:lvl3pPr>
            <a:lvl4pPr indent="0" lvl="3" marL="1371600" marR="0" rtl="0" algn="ctr">
              <a:spcBef>
                <a:spcPts val="0"/>
              </a:spcBef>
              <a:spcAft>
                <a:spcPts val="0"/>
              </a:spcAft>
              <a:buClr>
                <a:schemeClr val="lt1"/>
              </a:buClr>
              <a:buFont typeface="Cabin"/>
              <a:buNone/>
              <a:defRPr/>
            </a:lvl4pPr>
            <a:lvl5pPr indent="0" lvl="4" marL="1828800" marR="0" rtl="0" algn="ctr">
              <a:spcBef>
                <a:spcPts val="0"/>
              </a:spcBef>
              <a:spcAft>
                <a:spcPts val="0"/>
              </a:spcAft>
              <a:buClr>
                <a:schemeClr val="lt1"/>
              </a:buClr>
              <a:buFont typeface="Cabin"/>
              <a:buNone/>
              <a:defRPr/>
            </a:lvl5pPr>
            <a:lvl6pPr indent="0" lvl="5" marL="2286000" marR="0" rtl="0" algn="ctr">
              <a:spcBef>
                <a:spcPts val="0"/>
              </a:spcBef>
              <a:spcAft>
                <a:spcPts val="0"/>
              </a:spcAft>
              <a:buClr>
                <a:schemeClr val="lt1"/>
              </a:buClr>
              <a:buFont typeface="Cabin"/>
              <a:buNone/>
              <a:defRPr/>
            </a:lvl6pPr>
            <a:lvl7pPr indent="0" lvl="6" marL="2743200" marR="0" rtl="0" algn="ctr">
              <a:spcBef>
                <a:spcPts val="0"/>
              </a:spcBef>
              <a:spcAft>
                <a:spcPts val="0"/>
              </a:spcAft>
              <a:buClr>
                <a:schemeClr val="lt1"/>
              </a:buClr>
              <a:buFont typeface="Cabin"/>
              <a:buNone/>
              <a:defRPr/>
            </a:lvl7pPr>
            <a:lvl8pPr indent="0" lvl="7" marL="3200400" marR="0" rtl="0" algn="ctr">
              <a:spcBef>
                <a:spcPts val="0"/>
              </a:spcBef>
              <a:spcAft>
                <a:spcPts val="0"/>
              </a:spcAft>
              <a:buClr>
                <a:schemeClr val="lt1"/>
              </a:buClr>
              <a:buFont typeface="Cabin"/>
              <a:buNone/>
              <a:defRPr/>
            </a:lvl8pPr>
            <a:lvl9pPr indent="0" lvl="8" marL="3657600" marR="0" rtl="0" algn="ctr">
              <a:spcBef>
                <a:spcPts val="0"/>
              </a:spcBef>
              <a:spcAft>
                <a:spcPts val="0"/>
              </a:spcAft>
              <a:buClr>
                <a:schemeClr val="lt1"/>
              </a:buClr>
              <a:buFont typeface="Cabin"/>
              <a:buNone/>
              <a:defRPr/>
            </a:lvl9pPr>
          </a:lstStyle>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obj">
  <p:cSld name="Title and Content">
    <p:spTree>
      <p:nvGrpSpPr>
        <p:cNvPr id="204" name="Shape 204"/>
        <p:cNvGrpSpPr/>
        <p:nvPr/>
      </p:nvGrpSpPr>
      <p:grpSpPr>
        <a:xfrm>
          <a:off x="0" y="0"/>
          <a:ext cx="0" cy="0"/>
          <a:chOff x="0" y="0"/>
          <a:chExt cx="0" cy="0"/>
        </a:xfrm>
      </p:grpSpPr>
      <p:sp>
        <p:nvSpPr>
          <p:cNvPr id="205" name="Shape 205"/>
          <p:cNvSpPr txBox="1"/>
          <p:nvPr>
            <p:ph type="title"/>
          </p:nvPr>
        </p:nvSpPr>
        <p:spPr>
          <a:xfrm>
            <a:off x="812800" y="366712"/>
            <a:ext cx="14630400" cy="1524000"/>
          </a:xfrm>
          <a:prstGeom prst="rect">
            <a:avLst/>
          </a:prstGeom>
          <a:noFill/>
          <a:ln>
            <a:noFill/>
          </a:ln>
        </p:spPr>
        <p:txBody>
          <a:bodyPr anchorCtr="0" anchor="t" bIns="91425" lIns="91425" rIns="91425" tIns="91425"/>
          <a:lstStyle>
            <a:lvl1pPr lvl="0" rtl="0" algn="ctr">
              <a:spcBef>
                <a:spcPts val="0"/>
              </a:spcBef>
              <a:spcAft>
                <a:spcPts val="0"/>
              </a:spcAft>
              <a:defRPr/>
            </a:lvl1pPr>
            <a:lvl2pPr lvl="1" rtl="0" algn="ctr">
              <a:spcBef>
                <a:spcPts val="0"/>
              </a:spcBef>
              <a:spcAft>
                <a:spcPts val="0"/>
              </a:spcAft>
              <a:defRPr/>
            </a:lvl2pPr>
            <a:lvl3pPr lvl="2" rtl="0" algn="ctr">
              <a:spcBef>
                <a:spcPts val="0"/>
              </a:spcBef>
              <a:spcAft>
                <a:spcPts val="0"/>
              </a:spcAft>
              <a:defRPr/>
            </a:lvl3pPr>
            <a:lvl4pPr lvl="3" rtl="0" algn="ctr">
              <a:spcBef>
                <a:spcPts val="0"/>
              </a:spcBef>
              <a:spcAft>
                <a:spcPts val="0"/>
              </a:spcAft>
              <a:defRPr/>
            </a:lvl4pPr>
            <a:lvl5pPr lvl="4" rtl="0" algn="ctr">
              <a:spcBef>
                <a:spcPts val="0"/>
              </a:spcBef>
              <a:spcAft>
                <a:spcPts val="0"/>
              </a:spcAft>
              <a:defRPr/>
            </a:lvl5pPr>
            <a:lvl6pPr lvl="5" marL="457200" rtl="0" algn="ctr">
              <a:spcBef>
                <a:spcPts val="0"/>
              </a:spcBef>
              <a:spcAft>
                <a:spcPts val="0"/>
              </a:spcAft>
              <a:defRPr/>
            </a:lvl6pPr>
            <a:lvl7pPr lvl="6" marL="914400" rtl="0" algn="ctr">
              <a:spcBef>
                <a:spcPts val="0"/>
              </a:spcBef>
              <a:spcAft>
                <a:spcPts val="0"/>
              </a:spcAft>
              <a:defRPr/>
            </a:lvl7pPr>
            <a:lvl8pPr lvl="7" marL="1371600" rtl="0" algn="ctr">
              <a:spcBef>
                <a:spcPts val="0"/>
              </a:spcBef>
              <a:spcAft>
                <a:spcPts val="0"/>
              </a:spcAft>
              <a:defRPr/>
            </a:lvl8pPr>
            <a:lvl9pPr lvl="8" marL="1828800" rtl="0" algn="ctr">
              <a:spcBef>
                <a:spcPts val="0"/>
              </a:spcBef>
              <a:spcAft>
                <a:spcPts val="0"/>
              </a:spcAft>
              <a:defRPr/>
            </a:lvl9pPr>
          </a:lstStyle>
          <a:p/>
        </p:txBody>
      </p:sp>
      <p:sp>
        <p:nvSpPr>
          <p:cNvPr id="206" name="Shape 206"/>
          <p:cNvSpPr txBox="1"/>
          <p:nvPr>
            <p:ph idx="1" type="body"/>
          </p:nvPr>
        </p:nvSpPr>
        <p:spPr>
          <a:xfrm>
            <a:off x="812800" y="2133600"/>
            <a:ext cx="14630400" cy="6034087"/>
          </a:xfrm>
          <a:prstGeom prst="rect">
            <a:avLst/>
          </a:prstGeom>
          <a:noFill/>
          <a:ln>
            <a:noFill/>
          </a:ln>
        </p:spPr>
        <p:txBody>
          <a:bodyPr anchorCtr="0" anchor="t" bIns="91425" lIns="91425" rIns="91425" tIns="91425"/>
          <a:lstStyle>
            <a:lvl1pPr indent="-142494" lvl="0" marL="749300" rtl="0" algn="l">
              <a:spcBef>
                <a:spcPts val="3500"/>
              </a:spcBef>
              <a:spcAft>
                <a:spcPts val="0"/>
              </a:spcAft>
              <a:buClr>
                <a:schemeClr val="lt1"/>
              </a:buClr>
              <a:buFont typeface="Cabin"/>
              <a:buChar char="•"/>
              <a:defRPr/>
            </a:lvl1pPr>
            <a:lvl2pPr indent="-142494" lvl="1" marL="1041400" rtl="0" algn="l">
              <a:spcBef>
                <a:spcPts val="3500"/>
              </a:spcBef>
              <a:spcAft>
                <a:spcPts val="0"/>
              </a:spcAft>
              <a:buClr>
                <a:schemeClr val="lt1"/>
              </a:buClr>
              <a:buFont typeface="Cabin"/>
              <a:buChar char="•"/>
              <a:defRPr/>
            </a:lvl2pPr>
            <a:lvl3pPr indent="-142494" lvl="2" marL="1333500" rtl="0" algn="l">
              <a:spcBef>
                <a:spcPts val="3500"/>
              </a:spcBef>
              <a:spcAft>
                <a:spcPts val="0"/>
              </a:spcAft>
              <a:buClr>
                <a:schemeClr val="lt1"/>
              </a:buClr>
              <a:buFont typeface="Cabin"/>
              <a:buChar char="•"/>
              <a:defRPr/>
            </a:lvl3pPr>
            <a:lvl4pPr indent="-142494" lvl="3" marL="1638300" rtl="0" algn="l">
              <a:spcBef>
                <a:spcPts val="3500"/>
              </a:spcBef>
              <a:spcAft>
                <a:spcPts val="0"/>
              </a:spcAft>
              <a:buClr>
                <a:schemeClr val="lt1"/>
              </a:buClr>
              <a:buFont typeface="Cabin"/>
              <a:buChar char="•"/>
              <a:defRPr/>
            </a:lvl4pPr>
            <a:lvl5pPr indent="-142494" lvl="4" marL="1930400" rtl="0" algn="l">
              <a:spcBef>
                <a:spcPts val="3500"/>
              </a:spcBef>
              <a:spcAft>
                <a:spcPts val="0"/>
              </a:spcAft>
              <a:buClr>
                <a:schemeClr val="lt1"/>
              </a:buClr>
              <a:buFont typeface="Cabin"/>
              <a:buChar char="•"/>
              <a:defRPr/>
            </a:lvl5pPr>
            <a:lvl6pPr indent="-142494" lvl="5" marL="2387600" rtl="0" algn="l">
              <a:spcBef>
                <a:spcPts val="3500"/>
              </a:spcBef>
              <a:spcAft>
                <a:spcPts val="0"/>
              </a:spcAft>
              <a:buClr>
                <a:schemeClr val="lt1"/>
              </a:buClr>
              <a:buFont typeface="Cabin"/>
              <a:buChar char="•"/>
              <a:defRPr/>
            </a:lvl6pPr>
            <a:lvl7pPr indent="-142494" lvl="6" marL="2844800" rtl="0" algn="l">
              <a:spcBef>
                <a:spcPts val="3500"/>
              </a:spcBef>
              <a:spcAft>
                <a:spcPts val="0"/>
              </a:spcAft>
              <a:buClr>
                <a:schemeClr val="lt1"/>
              </a:buClr>
              <a:buFont typeface="Cabin"/>
              <a:buChar char="•"/>
              <a:defRPr/>
            </a:lvl7pPr>
            <a:lvl8pPr indent="-142494" lvl="7" marL="3302000" rtl="0" algn="l">
              <a:spcBef>
                <a:spcPts val="3500"/>
              </a:spcBef>
              <a:spcAft>
                <a:spcPts val="0"/>
              </a:spcAft>
              <a:buClr>
                <a:schemeClr val="lt1"/>
              </a:buClr>
              <a:buFont typeface="Cabin"/>
              <a:buChar char="•"/>
              <a:defRPr/>
            </a:lvl8pPr>
            <a:lvl9pPr indent="-142494" lvl="8" marL="3759200" rtl="0" algn="l">
              <a:spcBef>
                <a:spcPts val="3500"/>
              </a:spcBef>
              <a:spcAft>
                <a:spcPts val="0"/>
              </a:spcAft>
              <a:buClr>
                <a:schemeClr val="lt1"/>
              </a:buClr>
              <a:buFont typeface="Cabin"/>
              <a:buChar char="•"/>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27" name="Shape 27"/>
        <p:cNvGrpSpPr/>
        <p:nvPr/>
      </p:nvGrpSpPr>
      <p:grpSpPr>
        <a:xfrm>
          <a:off x="0" y="0"/>
          <a:ext cx="0" cy="0"/>
          <a:chOff x="0" y="0"/>
          <a:chExt cx="0" cy="0"/>
        </a:xfrm>
      </p:grpSpPr>
      <p:sp>
        <p:nvSpPr>
          <p:cNvPr id="28" name="Shape 28"/>
          <p:cNvSpPr txBox="1"/>
          <p:nvPr>
            <p:ph type="title"/>
          </p:nvPr>
        </p:nvSpPr>
        <p:spPr>
          <a:xfrm>
            <a:off x="1155700" y="1536700"/>
            <a:ext cx="13931900" cy="3086099"/>
          </a:xfrm>
          <a:prstGeom prst="rect">
            <a:avLst/>
          </a:prstGeom>
          <a:noFill/>
          <a:ln>
            <a:noFill/>
          </a:ln>
        </p:spPr>
        <p:txBody>
          <a:bodyPr anchorCtr="0" anchor="b" bIns="91425" lIns="91425" rIns="91425" tIns="91425"/>
          <a:lstStyle>
            <a:lvl1pPr lvl="0" rtl="0" algn="ctr">
              <a:spcBef>
                <a:spcPts val="0"/>
              </a:spcBef>
              <a:spcAft>
                <a:spcPts val="0"/>
              </a:spcAft>
              <a:defRPr/>
            </a:lvl1pPr>
            <a:lvl2pPr lvl="1" rtl="0" algn="ctr">
              <a:spcBef>
                <a:spcPts val="0"/>
              </a:spcBef>
              <a:spcAft>
                <a:spcPts val="0"/>
              </a:spcAft>
              <a:defRPr/>
            </a:lvl2pPr>
            <a:lvl3pPr lvl="2" rtl="0" algn="ctr">
              <a:spcBef>
                <a:spcPts val="0"/>
              </a:spcBef>
              <a:spcAft>
                <a:spcPts val="0"/>
              </a:spcAft>
              <a:defRPr/>
            </a:lvl3pPr>
            <a:lvl4pPr lvl="3" rtl="0" algn="ctr">
              <a:spcBef>
                <a:spcPts val="0"/>
              </a:spcBef>
              <a:spcAft>
                <a:spcPts val="0"/>
              </a:spcAft>
              <a:defRPr/>
            </a:lvl4pPr>
            <a:lvl5pPr lvl="4" rtl="0" algn="ctr">
              <a:spcBef>
                <a:spcPts val="0"/>
              </a:spcBef>
              <a:spcAft>
                <a:spcPts val="0"/>
              </a:spcAft>
              <a:defRPr/>
            </a:lvl5pPr>
            <a:lvl6pPr lvl="5" marL="457200" rtl="0" algn="ctr">
              <a:spcBef>
                <a:spcPts val="0"/>
              </a:spcBef>
              <a:spcAft>
                <a:spcPts val="0"/>
              </a:spcAft>
              <a:defRPr/>
            </a:lvl6pPr>
            <a:lvl7pPr lvl="6" marL="914400" rtl="0" algn="ctr">
              <a:spcBef>
                <a:spcPts val="0"/>
              </a:spcBef>
              <a:spcAft>
                <a:spcPts val="0"/>
              </a:spcAft>
              <a:defRPr/>
            </a:lvl7pPr>
            <a:lvl8pPr lvl="7" marL="1371600" rtl="0" algn="ctr">
              <a:spcBef>
                <a:spcPts val="0"/>
              </a:spcBef>
              <a:spcAft>
                <a:spcPts val="0"/>
              </a:spcAft>
              <a:defRPr/>
            </a:lvl8pPr>
            <a:lvl9pPr lvl="8" marL="1828800" rtl="0" algn="ctr">
              <a:spcBef>
                <a:spcPts val="0"/>
              </a:spcBef>
              <a:spcAft>
                <a:spcPts val="0"/>
              </a:spcAft>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TxTwoObj">
  <p:cSld name="Comparison">
    <p:spTree>
      <p:nvGrpSpPr>
        <p:cNvPr id="29" name="Shape 29"/>
        <p:cNvGrpSpPr/>
        <p:nvPr/>
      </p:nvGrpSpPr>
      <p:grpSpPr>
        <a:xfrm>
          <a:off x="0" y="0"/>
          <a:ext cx="0" cy="0"/>
          <a:chOff x="0" y="0"/>
          <a:chExt cx="0" cy="0"/>
        </a:xfrm>
      </p:grpSpPr>
      <p:sp>
        <p:nvSpPr>
          <p:cNvPr id="30" name="Shape 30"/>
          <p:cNvSpPr txBox="1"/>
          <p:nvPr>
            <p:ph type="title"/>
          </p:nvPr>
        </p:nvSpPr>
        <p:spPr>
          <a:xfrm>
            <a:off x="812800" y="366712"/>
            <a:ext cx="14630400" cy="1524000"/>
          </a:xfrm>
          <a:prstGeom prst="rect">
            <a:avLst/>
          </a:prstGeom>
          <a:noFill/>
          <a:ln>
            <a:noFill/>
          </a:ln>
        </p:spPr>
        <p:txBody>
          <a:bodyPr anchorCtr="0" anchor="b"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31" name="Shape 31"/>
          <p:cNvSpPr txBox="1"/>
          <p:nvPr>
            <p:ph idx="1" type="body"/>
          </p:nvPr>
        </p:nvSpPr>
        <p:spPr>
          <a:xfrm>
            <a:off x="812800" y="2046288"/>
            <a:ext cx="7181849" cy="854074"/>
          </a:xfrm>
          <a:prstGeom prst="rect">
            <a:avLst/>
          </a:prstGeom>
          <a:noFill/>
          <a:ln>
            <a:noFill/>
          </a:ln>
        </p:spPr>
        <p:txBody>
          <a:bodyPr anchorCtr="0" anchor="b" bIns="91425" lIns="91425" rIns="91425" tIns="91425"/>
          <a:lstStyle>
            <a:lvl1pPr indent="0" lvl="0" marL="0" rtl="0">
              <a:spcBef>
                <a:spcPts val="0"/>
              </a:spcBef>
              <a:buFont typeface="Cabin"/>
              <a:buNone/>
              <a:defRPr/>
            </a:lvl1pPr>
            <a:lvl2pPr indent="0" lvl="1" marL="457200" rtl="0">
              <a:spcBef>
                <a:spcPts val="0"/>
              </a:spcBef>
              <a:buFont typeface="Cabin"/>
              <a:buNone/>
              <a:defRPr/>
            </a:lvl2pPr>
            <a:lvl3pPr indent="0" lvl="2" marL="914400" rtl="0">
              <a:spcBef>
                <a:spcPts val="0"/>
              </a:spcBef>
              <a:buFont typeface="Cabin"/>
              <a:buNone/>
              <a:defRPr/>
            </a:lvl3pPr>
            <a:lvl4pPr indent="0" lvl="3" marL="1371600" rtl="0">
              <a:spcBef>
                <a:spcPts val="0"/>
              </a:spcBef>
              <a:buFont typeface="Cabin"/>
              <a:buNone/>
              <a:defRPr/>
            </a:lvl4pPr>
            <a:lvl5pPr indent="0" lvl="4" marL="1828800" rtl="0">
              <a:spcBef>
                <a:spcPts val="0"/>
              </a:spcBef>
              <a:buFont typeface="Cabin"/>
              <a:buNone/>
              <a:defRPr/>
            </a:lvl5pPr>
            <a:lvl6pPr indent="0" lvl="5" marL="2286000" rtl="0">
              <a:spcBef>
                <a:spcPts val="0"/>
              </a:spcBef>
              <a:buFont typeface="Cabin"/>
              <a:buNone/>
              <a:defRPr/>
            </a:lvl6pPr>
            <a:lvl7pPr indent="0" lvl="6" marL="2743200" rtl="0">
              <a:spcBef>
                <a:spcPts val="0"/>
              </a:spcBef>
              <a:buFont typeface="Cabin"/>
              <a:buNone/>
              <a:defRPr/>
            </a:lvl7pPr>
            <a:lvl8pPr indent="0" lvl="7" marL="3200400" rtl="0">
              <a:spcBef>
                <a:spcPts val="0"/>
              </a:spcBef>
              <a:buFont typeface="Cabin"/>
              <a:buNone/>
              <a:defRPr/>
            </a:lvl8pPr>
            <a:lvl9pPr indent="0" lvl="8" marL="3657600" rtl="0">
              <a:spcBef>
                <a:spcPts val="0"/>
              </a:spcBef>
              <a:buFont typeface="Cabin"/>
              <a:buNone/>
              <a:defRPr/>
            </a:lvl9pPr>
          </a:lstStyle>
          <a:p/>
        </p:txBody>
      </p:sp>
      <p:sp>
        <p:nvSpPr>
          <p:cNvPr id="32" name="Shape 32"/>
          <p:cNvSpPr txBox="1"/>
          <p:nvPr>
            <p:ph idx="2" type="body"/>
          </p:nvPr>
        </p:nvSpPr>
        <p:spPr>
          <a:xfrm>
            <a:off x="812800" y="2900363"/>
            <a:ext cx="7181849" cy="5267324"/>
          </a:xfrm>
          <a:prstGeom prst="rect">
            <a:avLst/>
          </a:prstGeom>
          <a:noFill/>
          <a:ln>
            <a:noFill/>
          </a:ln>
        </p:spPr>
        <p:txBody>
          <a:bodyPr anchorCtr="0" anchor="t"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33" name="Shape 33"/>
          <p:cNvSpPr txBox="1"/>
          <p:nvPr>
            <p:ph idx="3" type="body"/>
          </p:nvPr>
        </p:nvSpPr>
        <p:spPr>
          <a:xfrm>
            <a:off x="8258175" y="2046288"/>
            <a:ext cx="7185024" cy="854074"/>
          </a:xfrm>
          <a:prstGeom prst="rect">
            <a:avLst/>
          </a:prstGeom>
          <a:noFill/>
          <a:ln>
            <a:noFill/>
          </a:ln>
        </p:spPr>
        <p:txBody>
          <a:bodyPr anchorCtr="0" anchor="b" bIns="91425" lIns="91425" rIns="91425" tIns="91425"/>
          <a:lstStyle>
            <a:lvl1pPr indent="0" lvl="0" marL="0" rtl="0">
              <a:spcBef>
                <a:spcPts val="0"/>
              </a:spcBef>
              <a:buFont typeface="Cabin"/>
              <a:buNone/>
              <a:defRPr/>
            </a:lvl1pPr>
            <a:lvl2pPr indent="0" lvl="1" marL="457200" rtl="0">
              <a:spcBef>
                <a:spcPts val="0"/>
              </a:spcBef>
              <a:buFont typeface="Cabin"/>
              <a:buNone/>
              <a:defRPr/>
            </a:lvl2pPr>
            <a:lvl3pPr indent="0" lvl="2" marL="914400" rtl="0">
              <a:spcBef>
                <a:spcPts val="0"/>
              </a:spcBef>
              <a:buFont typeface="Cabin"/>
              <a:buNone/>
              <a:defRPr/>
            </a:lvl3pPr>
            <a:lvl4pPr indent="0" lvl="3" marL="1371600" rtl="0">
              <a:spcBef>
                <a:spcPts val="0"/>
              </a:spcBef>
              <a:buFont typeface="Cabin"/>
              <a:buNone/>
              <a:defRPr/>
            </a:lvl4pPr>
            <a:lvl5pPr indent="0" lvl="4" marL="1828800" rtl="0">
              <a:spcBef>
                <a:spcPts val="0"/>
              </a:spcBef>
              <a:buFont typeface="Cabin"/>
              <a:buNone/>
              <a:defRPr/>
            </a:lvl5pPr>
            <a:lvl6pPr indent="0" lvl="5" marL="2286000" rtl="0">
              <a:spcBef>
                <a:spcPts val="0"/>
              </a:spcBef>
              <a:buFont typeface="Cabin"/>
              <a:buNone/>
              <a:defRPr/>
            </a:lvl6pPr>
            <a:lvl7pPr indent="0" lvl="6" marL="2743200" rtl="0">
              <a:spcBef>
                <a:spcPts val="0"/>
              </a:spcBef>
              <a:buFont typeface="Cabin"/>
              <a:buNone/>
              <a:defRPr/>
            </a:lvl7pPr>
            <a:lvl8pPr indent="0" lvl="7" marL="3200400" rtl="0">
              <a:spcBef>
                <a:spcPts val="0"/>
              </a:spcBef>
              <a:buFont typeface="Cabin"/>
              <a:buNone/>
              <a:defRPr/>
            </a:lvl8pPr>
            <a:lvl9pPr indent="0" lvl="8" marL="3657600" rtl="0">
              <a:spcBef>
                <a:spcPts val="0"/>
              </a:spcBef>
              <a:buFont typeface="Cabin"/>
              <a:buNone/>
              <a:defRPr/>
            </a:lvl9pPr>
          </a:lstStyle>
          <a:p/>
        </p:txBody>
      </p:sp>
      <p:sp>
        <p:nvSpPr>
          <p:cNvPr id="34" name="Shape 34"/>
          <p:cNvSpPr txBox="1"/>
          <p:nvPr>
            <p:ph idx="4" type="body"/>
          </p:nvPr>
        </p:nvSpPr>
        <p:spPr>
          <a:xfrm>
            <a:off x="8258175" y="2900363"/>
            <a:ext cx="7185024" cy="5267324"/>
          </a:xfrm>
          <a:prstGeom prst="rect">
            <a:avLst/>
          </a:prstGeom>
          <a:noFill/>
          <a:ln>
            <a:noFill/>
          </a:ln>
        </p:spPr>
        <p:txBody>
          <a:bodyPr anchorCtr="0" anchor="t"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Obj">
  <p:cSld name="Two Content">
    <p:spTree>
      <p:nvGrpSpPr>
        <p:cNvPr id="35" name="Shape 35"/>
        <p:cNvGrpSpPr/>
        <p:nvPr/>
      </p:nvGrpSpPr>
      <p:grpSpPr>
        <a:xfrm>
          <a:off x="0" y="0"/>
          <a:ext cx="0" cy="0"/>
          <a:chOff x="0" y="0"/>
          <a:chExt cx="0" cy="0"/>
        </a:xfrm>
      </p:grpSpPr>
      <p:sp>
        <p:nvSpPr>
          <p:cNvPr id="36" name="Shape 36"/>
          <p:cNvSpPr txBox="1"/>
          <p:nvPr>
            <p:ph type="title"/>
          </p:nvPr>
        </p:nvSpPr>
        <p:spPr>
          <a:xfrm>
            <a:off x="1155700" y="1536700"/>
            <a:ext cx="13931900" cy="3086099"/>
          </a:xfrm>
          <a:prstGeom prst="rect">
            <a:avLst/>
          </a:prstGeom>
          <a:noFill/>
          <a:ln>
            <a:noFill/>
          </a:ln>
        </p:spPr>
        <p:txBody>
          <a:bodyPr anchorCtr="0" anchor="b" bIns="91425" lIns="91425" rIns="91425" tIns="91425"/>
          <a:lstStyle>
            <a:lvl1pPr lvl="0" rtl="0" algn="ctr">
              <a:spcBef>
                <a:spcPts val="0"/>
              </a:spcBef>
              <a:spcAft>
                <a:spcPts val="0"/>
              </a:spcAft>
              <a:defRPr/>
            </a:lvl1pPr>
            <a:lvl2pPr lvl="1" rtl="0" algn="ctr">
              <a:spcBef>
                <a:spcPts val="0"/>
              </a:spcBef>
              <a:spcAft>
                <a:spcPts val="0"/>
              </a:spcAft>
              <a:defRPr/>
            </a:lvl2pPr>
            <a:lvl3pPr lvl="2" rtl="0" algn="ctr">
              <a:spcBef>
                <a:spcPts val="0"/>
              </a:spcBef>
              <a:spcAft>
                <a:spcPts val="0"/>
              </a:spcAft>
              <a:defRPr/>
            </a:lvl3pPr>
            <a:lvl4pPr lvl="3" rtl="0" algn="ctr">
              <a:spcBef>
                <a:spcPts val="0"/>
              </a:spcBef>
              <a:spcAft>
                <a:spcPts val="0"/>
              </a:spcAft>
              <a:defRPr/>
            </a:lvl4pPr>
            <a:lvl5pPr lvl="4" rtl="0" algn="ctr">
              <a:spcBef>
                <a:spcPts val="0"/>
              </a:spcBef>
              <a:spcAft>
                <a:spcPts val="0"/>
              </a:spcAft>
              <a:defRPr/>
            </a:lvl5pPr>
            <a:lvl6pPr lvl="5" marL="457200" rtl="0" algn="ctr">
              <a:spcBef>
                <a:spcPts val="0"/>
              </a:spcBef>
              <a:spcAft>
                <a:spcPts val="0"/>
              </a:spcAft>
              <a:defRPr/>
            </a:lvl6pPr>
            <a:lvl7pPr lvl="6" marL="914400" rtl="0" algn="ctr">
              <a:spcBef>
                <a:spcPts val="0"/>
              </a:spcBef>
              <a:spcAft>
                <a:spcPts val="0"/>
              </a:spcAft>
              <a:defRPr/>
            </a:lvl7pPr>
            <a:lvl8pPr lvl="7" marL="1371600" rtl="0" algn="ctr">
              <a:spcBef>
                <a:spcPts val="0"/>
              </a:spcBef>
              <a:spcAft>
                <a:spcPts val="0"/>
              </a:spcAft>
              <a:defRPr/>
            </a:lvl8pPr>
            <a:lvl9pPr lvl="8" marL="1828800" rtl="0" algn="ctr">
              <a:spcBef>
                <a:spcPts val="0"/>
              </a:spcBef>
              <a:spcAft>
                <a:spcPts val="0"/>
              </a:spcAft>
              <a:defRPr/>
            </a:lvl9pPr>
          </a:lstStyle>
          <a:p/>
        </p:txBody>
      </p:sp>
      <p:sp>
        <p:nvSpPr>
          <p:cNvPr id="37" name="Shape 37"/>
          <p:cNvSpPr txBox="1"/>
          <p:nvPr>
            <p:ph idx="1" type="body"/>
          </p:nvPr>
        </p:nvSpPr>
        <p:spPr>
          <a:xfrm>
            <a:off x="1155700" y="4711700"/>
            <a:ext cx="6889750" cy="1054100"/>
          </a:xfrm>
          <a:prstGeom prst="rect">
            <a:avLst/>
          </a:prstGeom>
          <a:noFill/>
          <a:ln>
            <a:noFill/>
          </a:ln>
        </p:spPr>
        <p:txBody>
          <a:bodyPr anchorCtr="0" anchor="t"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38" name="Shape 38"/>
          <p:cNvSpPr txBox="1"/>
          <p:nvPr>
            <p:ph idx="2" type="body"/>
          </p:nvPr>
        </p:nvSpPr>
        <p:spPr>
          <a:xfrm>
            <a:off x="8197850" y="4711700"/>
            <a:ext cx="6889750" cy="1054100"/>
          </a:xfrm>
          <a:prstGeom prst="rect">
            <a:avLst/>
          </a:prstGeom>
          <a:noFill/>
          <a:ln>
            <a:noFill/>
          </a:ln>
        </p:spPr>
        <p:txBody>
          <a:bodyPr anchorCtr="0" anchor="t"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secHead">
  <p:cSld name="Section Header">
    <p:spTree>
      <p:nvGrpSpPr>
        <p:cNvPr id="39" name="Shape 39"/>
        <p:cNvGrpSpPr/>
        <p:nvPr/>
      </p:nvGrpSpPr>
      <p:grpSpPr>
        <a:xfrm>
          <a:off x="0" y="0"/>
          <a:ext cx="0" cy="0"/>
          <a:chOff x="0" y="0"/>
          <a:chExt cx="0" cy="0"/>
        </a:xfrm>
      </p:grpSpPr>
      <p:sp>
        <p:nvSpPr>
          <p:cNvPr id="40" name="Shape 40"/>
          <p:cNvSpPr txBox="1"/>
          <p:nvPr>
            <p:ph type="title"/>
          </p:nvPr>
        </p:nvSpPr>
        <p:spPr>
          <a:xfrm>
            <a:off x="1284287" y="5875337"/>
            <a:ext cx="13817599" cy="1816099"/>
          </a:xfrm>
          <a:prstGeom prst="rect">
            <a:avLst/>
          </a:prstGeom>
          <a:noFill/>
          <a:ln>
            <a:noFill/>
          </a:ln>
        </p:spPr>
        <p:txBody>
          <a:bodyPr anchorCtr="0" anchor="t" bIns="91425" lIns="91425" rIns="91425" tIns="91425"/>
          <a:lstStyle>
            <a:lvl1pPr lvl="0" rtl="0" algn="l">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41" name="Shape 41"/>
          <p:cNvSpPr txBox="1"/>
          <p:nvPr>
            <p:ph idx="1" type="body"/>
          </p:nvPr>
        </p:nvSpPr>
        <p:spPr>
          <a:xfrm>
            <a:off x="1284287" y="3875087"/>
            <a:ext cx="13817599" cy="2000250"/>
          </a:xfrm>
          <a:prstGeom prst="rect">
            <a:avLst/>
          </a:prstGeom>
          <a:noFill/>
          <a:ln>
            <a:noFill/>
          </a:ln>
        </p:spPr>
        <p:txBody>
          <a:bodyPr anchorCtr="0" anchor="b" bIns="91425" lIns="91425" rIns="91425" tIns="91425"/>
          <a:lstStyle>
            <a:lvl1pPr indent="0" lvl="0" marL="0" rtl="0">
              <a:spcBef>
                <a:spcPts val="0"/>
              </a:spcBef>
              <a:buFont typeface="Cabin"/>
              <a:buNone/>
              <a:defRPr/>
            </a:lvl1pPr>
            <a:lvl2pPr indent="0" lvl="1" marL="457200" rtl="0">
              <a:spcBef>
                <a:spcPts val="0"/>
              </a:spcBef>
              <a:buFont typeface="Cabin"/>
              <a:buNone/>
              <a:defRPr/>
            </a:lvl2pPr>
            <a:lvl3pPr indent="0" lvl="2" marL="914400" rtl="0">
              <a:spcBef>
                <a:spcPts val="0"/>
              </a:spcBef>
              <a:buFont typeface="Cabin"/>
              <a:buNone/>
              <a:defRPr/>
            </a:lvl3pPr>
            <a:lvl4pPr indent="0" lvl="3" marL="1371600" rtl="0">
              <a:spcBef>
                <a:spcPts val="0"/>
              </a:spcBef>
              <a:buFont typeface="Cabin"/>
              <a:buNone/>
              <a:defRPr/>
            </a:lvl4pPr>
            <a:lvl5pPr indent="0" lvl="4" marL="1828800" rtl="0">
              <a:spcBef>
                <a:spcPts val="0"/>
              </a:spcBef>
              <a:buFont typeface="Cabin"/>
              <a:buNone/>
              <a:defRPr/>
            </a:lvl5pPr>
            <a:lvl6pPr indent="0" lvl="5" marL="2286000" rtl="0">
              <a:spcBef>
                <a:spcPts val="0"/>
              </a:spcBef>
              <a:buFont typeface="Cabin"/>
              <a:buNone/>
              <a:defRPr/>
            </a:lvl6pPr>
            <a:lvl7pPr indent="0" lvl="6" marL="2743200" rtl="0">
              <a:spcBef>
                <a:spcPts val="0"/>
              </a:spcBef>
              <a:buFont typeface="Cabin"/>
              <a:buNone/>
              <a:defRPr/>
            </a:lvl7pPr>
            <a:lvl8pPr indent="0" lvl="7" marL="3200400" rtl="0">
              <a:spcBef>
                <a:spcPts val="0"/>
              </a:spcBef>
              <a:buFont typeface="Cabin"/>
              <a:buNone/>
              <a:defRPr/>
            </a:lvl8pPr>
            <a:lvl9pPr indent="0" lvl="8" marL="3657600" rtl="0">
              <a:spcBef>
                <a:spcPts val="0"/>
              </a:spcBef>
              <a:buFont typeface="Cabin"/>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5.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7.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slideLayout" Target="../slideLayouts/slideLayout24.xml"/><Relationship Id="rId3" Type="http://schemas.openxmlformats.org/officeDocument/2006/relationships/slideLayout" Target="../slideLayouts/slideLayout25.xml"/><Relationship Id="rId4" Type="http://schemas.openxmlformats.org/officeDocument/2006/relationships/slideLayout" Target="../slideLayouts/slideLayout26.xml"/><Relationship Id="rId11" Type="http://schemas.openxmlformats.org/officeDocument/2006/relationships/slideLayout" Target="../slideLayouts/slideLayout33.xml"/><Relationship Id="rId10" Type="http://schemas.openxmlformats.org/officeDocument/2006/relationships/slideLayout" Target="../slideLayouts/slideLayout32.xml"/><Relationship Id="rId12" Type="http://schemas.openxmlformats.org/officeDocument/2006/relationships/theme" Target="../theme/theme6.xml"/><Relationship Id="rId9" Type="http://schemas.openxmlformats.org/officeDocument/2006/relationships/slideLayout" Target="../slideLayouts/slideLayout31.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slideLayout" Target="../slideLayouts/slideLayout35.xml"/><Relationship Id="rId3" Type="http://schemas.openxmlformats.org/officeDocument/2006/relationships/slideLayout" Target="../slideLayouts/slideLayout36.xml"/><Relationship Id="rId4" Type="http://schemas.openxmlformats.org/officeDocument/2006/relationships/slideLayout" Target="../slideLayouts/slideLayout37.xml"/><Relationship Id="rId11" Type="http://schemas.openxmlformats.org/officeDocument/2006/relationships/slideLayout" Target="../slideLayouts/slideLayout44.xml"/><Relationship Id="rId10" Type="http://schemas.openxmlformats.org/officeDocument/2006/relationships/slideLayout" Target="../slideLayouts/slideLayout43.xml"/><Relationship Id="rId12" Type="http://schemas.openxmlformats.org/officeDocument/2006/relationships/theme" Target="../theme/theme3.xml"/><Relationship Id="rId9" Type="http://schemas.openxmlformats.org/officeDocument/2006/relationships/slideLayout" Target="../slideLayouts/slideLayout42.xml"/><Relationship Id="rId5" Type="http://schemas.openxmlformats.org/officeDocument/2006/relationships/slideLayout" Target="../slideLayouts/slideLayout38.xml"/><Relationship Id="rId6" Type="http://schemas.openxmlformats.org/officeDocument/2006/relationships/slideLayout" Target="../slideLayouts/slideLayout39.xml"/><Relationship Id="rId7" Type="http://schemas.openxmlformats.org/officeDocument/2006/relationships/slideLayout" Target="../slideLayouts/slideLayout40.xml"/><Relationship Id="rId8" Type="http://schemas.openxmlformats.org/officeDocument/2006/relationships/slideLayout" Target="../slideLayouts/slideLayout41.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slideLayout" Target="../slideLayouts/slideLayout46.xml"/><Relationship Id="rId3" Type="http://schemas.openxmlformats.org/officeDocument/2006/relationships/slideLayout" Target="../slideLayouts/slideLayout47.xml"/><Relationship Id="rId4" Type="http://schemas.openxmlformats.org/officeDocument/2006/relationships/slideLayout" Target="../slideLayouts/slideLayout48.xml"/><Relationship Id="rId11" Type="http://schemas.openxmlformats.org/officeDocument/2006/relationships/slideLayout" Target="../slideLayouts/slideLayout55.xml"/><Relationship Id="rId10" Type="http://schemas.openxmlformats.org/officeDocument/2006/relationships/slideLayout" Target="../slideLayouts/slideLayout54.xml"/><Relationship Id="rId12" Type="http://schemas.openxmlformats.org/officeDocument/2006/relationships/theme" Target="../theme/theme1.xml"/><Relationship Id="rId9" Type="http://schemas.openxmlformats.org/officeDocument/2006/relationships/slideLayout" Target="../slideLayouts/slideLayout53.xml"/><Relationship Id="rId5" Type="http://schemas.openxmlformats.org/officeDocument/2006/relationships/slideLayout" Target="../slideLayouts/slideLayout49.xml"/><Relationship Id="rId6" Type="http://schemas.openxmlformats.org/officeDocument/2006/relationships/slideLayout" Target="../slideLayouts/slideLayout50.xml"/><Relationship Id="rId7" Type="http://schemas.openxmlformats.org/officeDocument/2006/relationships/slideLayout" Target="../slideLayouts/slideLayout51.xml"/><Relationship Id="rId8" Type="http://schemas.openxmlformats.org/officeDocument/2006/relationships/slideLayout" Target="../slideLayouts/slideLayout52.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dk2"/>
        </a:solidFill>
      </p:bgPr>
    </p:bg>
    <p:spTree>
      <p:nvGrpSpPr>
        <p:cNvPr id="9" name="Shape 9"/>
        <p:cNvGrpSpPr/>
        <p:nvPr/>
      </p:nvGrpSpPr>
      <p:grpSpPr>
        <a:xfrm>
          <a:off x="0" y="0"/>
          <a:ext cx="0" cy="0"/>
          <a:chOff x="0" y="0"/>
          <a:chExt cx="0" cy="0"/>
        </a:xfrm>
      </p:grpSpPr>
      <p:sp>
        <p:nvSpPr>
          <p:cNvPr id="10" name="Shape 10"/>
          <p:cNvSpPr txBox="1"/>
          <p:nvPr>
            <p:ph type="title"/>
          </p:nvPr>
        </p:nvSpPr>
        <p:spPr>
          <a:xfrm>
            <a:off x="1155700" y="1536700"/>
            <a:ext cx="13931900" cy="3086099"/>
          </a:xfrm>
          <a:prstGeom prst="rect">
            <a:avLst/>
          </a:prstGeom>
          <a:noFill/>
          <a:ln>
            <a:noFill/>
          </a:ln>
        </p:spPr>
        <p:txBody>
          <a:bodyPr anchorCtr="0" anchor="b" bIns="91425" lIns="91425" rIns="91425" tIns="91425"/>
          <a:lstStyle>
            <a:lvl1pPr indent="0" lvl="0" marL="0" marR="0" rtl="0" algn="ctr">
              <a:spcBef>
                <a:spcPts val="0"/>
              </a:spcBef>
              <a:spcAft>
                <a:spcPts val="0"/>
              </a:spcAft>
              <a:defRPr/>
            </a:lvl1pPr>
            <a:lvl2pPr indent="0" lvl="1" marL="0" marR="0" rtl="0" algn="ctr">
              <a:spcBef>
                <a:spcPts val="0"/>
              </a:spcBef>
              <a:spcAft>
                <a:spcPts val="0"/>
              </a:spcAft>
              <a:defRPr/>
            </a:lvl2pPr>
            <a:lvl3pPr indent="0" lvl="2" marL="0" marR="0" rtl="0" algn="ctr">
              <a:spcBef>
                <a:spcPts val="0"/>
              </a:spcBef>
              <a:spcAft>
                <a:spcPts val="0"/>
              </a:spcAft>
              <a:defRPr/>
            </a:lvl3pPr>
            <a:lvl4pPr indent="0" lvl="3" marL="0" marR="0" rtl="0" algn="ctr">
              <a:spcBef>
                <a:spcPts val="0"/>
              </a:spcBef>
              <a:spcAft>
                <a:spcPts val="0"/>
              </a:spcAft>
              <a:defRPr/>
            </a:lvl4pPr>
            <a:lvl5pPr indent="0" lvl="4" marL="0" marR="0" rtl="0" algn="ctr">
              <a:spcBef>
                <a:spcPts val="0"/>
              </a:spcBef>
              <a:spcAft>
                <a:spcPts val="0"/>
              </a:spcAft>
              <a:defRPr/>
            </a:lvl5pPr>
            <a:lvl6pPr indent="0" lvl="5" marL="457200" marR="0" rtl="0" algn="ctr">
              <a:spcBef>
                <a:spcPts val="0"/>
              </a:spcBef>
              <a:spcAft>
                <a:spcPts val="0"/>
              </a:spcAft>
              <a:defRPr/>
            </a:lvl6pPr>
            <a:lvl7pPr indent="0" lvl="6" marL="914400" marR="0" rtl="0" algn="ctr">
              <a:spcBef>
                <a:spcPts val="0"/>
              </a:spcBef>
              <a:spcAft>
                <a:spcPts val="0"/>
              </a:spcAft>
              <a:defRPr/>
            </a:lvl7pPr>
            <a:lvl8pPr indent="0" lvl="7" marL="1371600" marR="0" rtl="0" algn="ctr">
              <a:spcBef>
                <a:spcPts val="0"/>
              </a:spcBef>
              <a:spcAft>
                <a:spcPts val="0"/>
              </a:spcAft>
              <a:defRPr/>
            </a:lvl8pPr>
            <a:lvl9pPr indent="0" lvl="8" marL="1828800" marR="0" rtl="0" algn="ctr">
              <a:spcBef>
                <a:spcPts val="0"/>
              </a:spcBef>
              <a:spcAft>
                <a:spcPts val="0"/>
              </a:spcAft>
              <a:defRPr/>
            </a:lvl9pPr>
          </a:lstStyle>
          <a:p/>
        </p:txBody>
      </p:sp>
      <p:sp>
        <p:nvSpPr>
          <p:cNvPr id="11" name="Shape 11"/>
          <p:cNvSpPr txBox="1"/>
          <p:nvPr>
            <p:ph idx="1" type="body"/>
          </p:nvPr>
        </p:nvSpPr>
        <p:spPr>
          <a:xfrm>
            <a:off x="1155700" y="4711700"/>
            <a:ext cx="13931900" cy="1054100"/>
          </a:xfrm>
          <a:prstGeom prst="rect">
            <a:avLst/>
          </a:prstGeom>
          <a:noFill/>
          <a:ln>
            <a:noFill/>
          </a:ln>
        </p:spPr>
        <p:txBody>
          <a:bodyPr anchorCtr="0" anchor="t" bIns="91425" lIns="91425" rIns="91425" tIns="91425"/>
          <a:lstStyle>
            <a:lvl1pPr indent="-342900" lvl="0" marL="342900" marR="0" rtl="0" algn="ctr">
              <a:spcBef>
                <a:spcPts val="0"/>
              </a:spcBef>
              <a:spcAft>
                <a:spcPts val="0"/>
              </a:spcAft>
              <a:defRPr/>
            </a:lvl1pPr>
            <a:lvl2pPr indent="-285750" lvl="1" marL="742950" marR="0" rtl="0" algn="ctr">
              <a:spcBef>
                <a:spcPts val="0"/>
              </a:spcBef>
              <a:spcAft>
                <a:spcPts val="0"/>
              </a:spcAft>
              <a:defRPr/>
            </a:lvl2pPr>
            <a:lvl3pPr indent="-228600" lvl="2" marL="1143000" marR="0" rtl="0" algn="ctr">
              <a:spcBef>
                <a:spcPts val="0"/>
              </a:spcBef>
              <a:spcAft>
                <a:spcPts val="0"/>
              </a:spcAft>
              <a:defRPr/>
            </a:lvl3pPr>
            <a:lvl4pPr indent="-228600" lvl="3" marL="1600200" marR="0" rtl="0" algn="ctr">
              <a:spcBef>
                <a:spcPts val="0"/>
              </a:spcBef>
              <a:spcAft>
                <a:spcPts val="0"/>
              </a:spcAft>
              <a:defRPr/>
            </a:lvl4pPr>
            <a:lvl5pPr indent="-228600" lvl="4" marL="2057400" marR="0" rtl="0" algn="ctr">
              <a:spcBef>
                <a:spcPts val="0"/>
              </a:spcBef>
              <a:spcAft>
                <a:spcPts val="0"/>
              </a:spcAft>
              <a:defRPr/>
            </a:lvl5pPr>
            <a:lvl6pPr indent="0" lvl="5" marL="457200" marR="0" rtl="0" algn="ctr">
              <a:spcBef>
                <a:spcPts val="0"/>
              </a:spcBef>
              <a:spcAft>
                <a:spcPts val="0"/>
              </a:spcAft>
              <a:defRPr/>
            </a:lvl6pPr>
            <a:lvl7pPr indent="0" lvl="6" marL="914400" marR="0" rtl="0" algn="ctr">
              <a:spcBef>
                <a:spcPts val="0"/>
              </a:spcBef>
              <a:spcAft>
                <a:spcPts val="0"/>
              </a:spcAft>
              <a:defRPr/>
            </a:lvl7pPr>
            <a:lvl8pPr indent="0" lvl="7" marL="1371600" marR="0" rtl="0" algn="ctr">
              <a:spcBef>
                <a:spcPts val="0"/>
              </a:spcBef>
              <a:spcAft>
                <a:spcPts val="0"/>
              </a:spcAft>
              <a:defRPr/>
            </a:lvl8pPr>
            <a:lvl9pPr indent="0" lvl="8" marL="1828800" marR="0" rtl="0" algn="ctr">
              <a:spcBef>
                <a:spcPts val="0"/>
              </a:spcBef>
              <a:spcAft>
                <a:spcPts val="0"/>
              </a:spcAf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dk2"/>
        </a:solidFill>
      </p:bgPr>
    </p:bg>
    <p:spTree>
      <p:nvGrpSpPr>
        <p:cNvPr id="48" name="Shape 48"/>
        <p:cNvGrpSpPr/>
        <p:nvPr/>
      </p:nvGrpSpPr>
      <p:grpSpPr>
        <a:xfrm>
          <a:off x="0" y="0"/>
          <a:ext cx="0" cy="0"/>
          <a:chOff x="0" y="0"/>
          <a:chExt cx="0" cy="0"/>
        </a:xfrm>
      </p:grpSpPr>
      <p:sp>
        <p:nvSpPr>
          <p:cNvPr id="49" name="Shape 49"/>
          <p:cNvSpPr txBox="1"/>
          <p:nvPr>
            <p:ph type="title"/>
          </p:nvPr>
        </p:nvSpPr>
        <p:spPr>
          <a:xfrm>
            <a:off x="1155700" y="241300"/>
            <a:ext cx="13931900" cy="2298699"/>
          </a:xfrm>
          <a:prstGeom prst="rect">
            <a:avLst/>
          </a:prstGeom>
          <a:noFill/>
          <a:ln>
            <a:noFill/>
          </a:ln>
        </p:spPr>
        <p:txBody>
          <a:bodyPr anchorCtr="0" anchor="ctr" bIns="91425" lIns="91425" rIns="91425" tIns="91425"/>
          <a:lstStyle>
            <a:lvl1pPr indent="0" lvl="0" marL="0" marR="0" rtl="0" algn="ctr">
              <a:spcBef>
                <a:spcPts val="0"/>
              </a:spcBef>
              <a:spcAft>
                <a:spcPts val="0"/>
              </a:spcAft>
              <a:defRPr/>
            </a:lvl1pPr>
            <a:lvl2pPr indent="0" lvl="1" marL="0" marR="0" rtl="0" algn="ctr">
              <a:spcBef>
                <a:spcPts val="0"/>
              </a:spcBef>
              <a:spcAft>
                <a:spcPts val="0"/>
              </a:spcAft>
              <a:defRPr/>
            </a:lvl2pPr>
            <a:lvl3pPr indent="0" lvl="2" marL="0" marR="0" rtl="0" algn="ctr">
              <a:spcBef>
                <a:spcPts val="0"/>
              </a:spcBef>
              <a:spcAft>
                <a:spcPts val="0"/>
              </a:spcAft>
              <a:defRPr/>
            </a:lvl3pPr>
            <a:lvl4pPr indent="0" lvl="3" marL="0" marR="0" rtl="0" algn="ctr">
              <a:spcBef>
                <a:spcPts val="0"/>
              </a:spcBef>
              <a:spcAft>
                <a:spcPts val="0"/>
              </a:spcAft>
              <a:defRPr/>
            </a:lvl4pPr>
            <a:lvl5pPr indent="0" lvl="4" marL="0" marR="0" rtl="0" algn="ctr">
              <a:spcBef>
                <a:spcPts val="0"/>
              </a:spcBef>
              <a:spcAft>
                <a:spcPts val="0"/>
              </a:spcAft>
              <a:defRPr/>
            </a:lvl5pPr>
            <a:lvl6pPr indent="0" lvl="5" marL="457200" marR="0" rtl="0" algn="ctr">
              <a:spcBef>
                <a:spcPts val="0"/>
              </a:spcBef>
              <a:spcAft>
                <a:spcPts val="0"/>
              </a:spcAft>
              <a:defRPr/>
            </a:lvl6pPr>
            <a:lvl7pPr indent="0" lvl="6" marL="914400" marR="0" rtl="0" algn="ctr">
              <a:spcBef>
                <a:spcPts val="0"/>
              </a:spcBef>
              <a:spcAft>
                <a:spcPts val="0"/>
              </a:spcAft>
              <a:defRPr/>
            </a:lvl7pPr>
            <a:lvl8pPr indent="0" lvl="7" marL="1371600" marR="0" rtl="0" algn="ctr">
              <a:spcBef>
                <a:spcPts val="0"/>
              </a:spcBef>
              <a:spcAft>
                <a:spcPts val="0"/>
              </a:spcAft>
              <a:defRPr/>
            </a:lvl8pPr>
            <a:lvl9pPr indent="0" lvl="8" marL="1828800" marR="0" rtl="0" algn="ctr">
              <a:spcBef>
                <a:spcPts val="0"/>
              </a:spcBef>
              <a:spcAft>
                <a:spcPts val="0"/>
              </a:spcAft>
              <a:defRPr/>
            </a:lvl9pPr>
          </a:lstStyle>
          <a:p/>
        </p:txBody>
      </p:sp>
      <p:sp>
        <p:nvSpPr>
          <p:cNvPr id="50" name="Shape 50"/>
          <p:cNvSpPr txBox="1"/>
          <p:nvPr>
            <p:ph idx="1" type="body"/>
          </p:nvPr>
        </p:nvSpPr>
        <p:spPr>
          <a:xfrm>
            <a:off x="1155700" y="2603500"/>
            <a:ext cx="13931900" cy="5702299"/>
          </a:xfrm>
          <a:prstGeom prst="rect">
            <a:avLst/>
          </a:prstGeom>
          <a:noFill/>
          <a:ln>
            <a:noFill/>
          </a:ln>
        </p:spPr>
        <p:txBody>
          <a:bodyPr anchorCtr="0" anchor="ctr" bIns="91425" lIns="91425" rIns="91425" tIns="91425"/>
          <a:lstStyle>
            <a:lvl1pPr indent="-142494" lvl="0" marL="711200" marR="0" rtl="0" algn="l">
              <a:spcBef>
                <a:spcPts val="3500"/>
              </a:spcBef>
              <a:spcAft>
                <a:spcPts val="0"/>
              </a:spcAft>
              <a:buClr>
                <a:schemeClr val="lt1"/>
              </a:buClr>
              <a:buFont typeface="Cabin"/>
              <a:buChar char="•"/>
              <a:defRPr/>
            </a:lvl1pPr>
            <a:lvl2pPr indent="-142494" lvl="1" marL="1003300" marR="0" rtl="0" algn="l">
              <a:spcBef>
                <a:spcPts val="3500"/>
              </a:spcBef>
              <a:spcAft>
                <a:spcPts val="0"/>
              </a:spcAft>
              <a:buClr>
                <a:schemeClr val="lt1"/>
              </a:buClr>
              <a:buFont typeface="Cabin"/>
              <a:buChar char="•"/>
              <a:defRPr/>
            </a:lvl2pPr>
            <a:lvl3pPr indent="-142494" lvl="2" marL="1295400" marR="0" rtl="0" algn="l">
              <a:spcBef>
                <a:spcPts val="3500"/>
              </a:spcBef>
              <a:spcAft>
                <a:spcPts val="0"/>
              </a:spcAft>
              <a:buClr>
                <a:schemeClr val="lt1"/>
              </a:buClr>
              <a:buFont typeface="Cabin"/>
              <a:buChar char="•"/>
              <a:defRPr/>
            </a:lvl3pPr>
            <a:lvl4pPr indent="-142494" lvl="3" marL="1600200" marR="0" rtl="0" algn="l">
              <a:spcBef>
                <a:spcPts val="3500"/>
              </a:spcBef>
              <a:spcAft>
                <a:spcPts val="0"/>
              </a:spcAft>
              <a:buClr>
                <a:schemeClr val="lt1"/>
              </a:buClr>
              <a:buFont typeface="Cabin"/>
              <a:buChar char="•"/>
              <a:defRPr/>
            </a:lvl4pPr>
            <a:lvl5pPr indent="-142494" lvl="4" marL="1892300" marR="0" rtl="0" algn="l">
              <a:spcBef>
                <a:spcPts val="3500"/>
              </a:spcBef>
              <a:spcAft>
                <a:spcPts val="0"/>
              </a:spcAft>
              <a:buClr>
                <a:schemeClr val="lt1"/>
              </a:buClr>
              <a:buFont typeface="Cabin"/>
              <a:buChar char="•"/>
              <a:defRPr/>
            </a:lvl5pPr>
            <a:lvl6pPr indent="-142494" lvl="5" marL="2349500" marR="0" rtl="0" algn="l">
              <a:spcBef>
                <a:spcPts val="3500"/>
              </a:spcBef>
              <a:spcAft>
                <a:spcPts val="0"/>
              </a:spcAft>
              <a:buClr>
                <a:schemeClr val="lt1"/>
              </a:buClr>
              <a:buFont typeface="Cabin"/>
              <a:buChar char="•"/>
              <a:defRPr/>
            </a:lvl6pPr>
            <a:lvl7pPr indent="-142494" lvl="6" marL="2806700" marR="0" rtl="0" algn="l">
              <a:spcBef>
                <a:spcPts val="3500"/>
              </a:spcBef>
              <a:spcAft>
                <a:spcPts val="0"/>
              </a:spcAft>
              <a:buClr>
                <a:schemeClr val="lt1"/>
              </a:buClr>
              <a:buFont typeface="Cabin"/>
              <a:buChar char="•"/>
              <a:defRPr/>
            </a:lvl7pPr>
            <a:lvl8pPr indent="-142494" lvl="7" marL="3263900" marR="0" rtl="0" algn="l">
              <a:spcBef>
                <a:spcPts val="3500"/>
              </a:spcBef>
              <a:spcAft>
                <a:spcPts val="0"/>
              </a:spcAft>
              <a:buClr>
                <a:schemeClr val="lt1"/>
              </a:buClr>
              <a:buFont typeface="Cabin"/>
              <a:buChar char="•"/>
              <a:defRPr/>
            </a:lvl8pPr>
            <a:lvl9pPr indent="-142494" lvl="8" marL="3721100" marR="0" rtl="0" algn="l">
              <a:spcBef>
                <a:spcPts val="3500"/>
              </a:spcBef>
              <a:spcAft>
                <a:spcPts val="0"/>
              </a:spcAft>
              <a:buClr>
                <a:schemeClr val="lt1"/>
              </a:buClr>
              <a:buFont typeface="Cabin"/>
              <a:buChar char="•"/>
              <a:defRPr/>
            </a:lvl9pPr>
          </a:lstStyle>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dk2"/>
        </a:solidFill>
      </p:bgPr>
    </p:bg>
    <p:spTree>
      <p:nvGrpSpPr>
        <p:cNvPr id="87" name="Shape 87"/>
        <p:cNvGrpSpPr/>
        <p:nvPr/>
      </p:nvGrpSpPr>
      <p:grpSpPr>
        <a:xfrm>
          <a:off x="0" y="0"/>
          <a:ext cx="0" cy="0"/>
          <a:chOff x="0" y="0"/>
          <a:chExt cx="0" cy="0"/>
        </a:xfrm>
      </p:grpSpPr>
      <p:sp>
        <p:nvSpPr>
          <p:cNvPr id="88" name="Shape 88"/>
          <p:cNvSpPr txBox="1"/>
          <p:nvPr>
            <p:ph type="title"/>
          </p:nvPr>
        </p:nvSpPr>
        <p:spPr>
          <a:xfrm>
            <a:off x="1511300" y="241300"/>
            <a:ext cx="13233399" cy="2286000"/>
          </a:xfrm>
          <a:prstGeom prst="rect">
            <a:avLst/>
          </a:prstGeom>
          <a:noFill/>
          <a:ln>
            <a:noFill/>
          </a:ln>
        </p:spPr>
        <p:txBody>
          <a:bodyPr anchorCtr="0" anchor="ctr" bIns="91425" lIns="91425" rIns="91425" tIns="91425"/>
          <a:lstStyle>
            <a:lvl1pPr indent="0" lvl="0" marL="0" marR="0" rtl="0" algn="ctr">
              <a:spcBef>
                <a:spcPts val="0"/>
              </a:spcBef>
              <a:spcAft>
                <a:spcPts val="0"/>
              </a:spcAft>
              <a:defRPr/>
            </a:lvl1pPr>
            <a:lvl2pPr indent="0" lvl="1" marL="0" marR="0" rtl="0" algn="ctr">
              <a:spcBef>
                <a:spcPts val="0"/>
              </a:spcBef>
              <a:spcAft>
                <a:spcPts val="0"/>
              </a:spcAft>
              <a:defRPr/>
            </a:lvl2pPr>
            <a:lvl3pPr indent="0" lvl="2" marL="0" marR="0" rtl="0" algn="ctr">
              <a:spcBef>
                <a:spcPts val="0"/>
              </a:spcBef>
              <a:spcAft>
                <a:spcPts val="0"/>
              </a:spcAft>
              <a:defRPr/>
            </a:lvl3pPr>
            <a:lvl4pPr indent="0" lvl="3" marL="0" marR="0" rtl="0" algn="ctr">
              <a:spcBef>
                <a:spcPts val="0"/>
              </a:spcBef>
              <a:spcAft>
                <a:spcPts val="0"/>
              </a:spcAft>
              <a:defRPr/>
            </a:lvl4pPr>
            <a:lvl5pPr indent="0" lvl="4" marL="0" marR="0" rtl="0" algn="ctr">
              <a:spcBef>
                <a:spcPts val="0"/>
              </a:spcBef>
              <a:spcAft>
                <a:spcPts val="0"/>
              </a:spcAft>
              <a:defRPr/>
            </a:lvl5pPr>
            <a:lvl6pPr indent="0" lvl="5" marL="457200" marR="0" rtl="0" algn="ctr">
              <a:spcBef>
                <a:spcPts val="0"/>
              </a:spcBef>
              <a:spcAft>
                <a:spcPts val="0"/>
              </a:spcAft>
              <a:defRPr/>
            </a:lvl6pPr>
            <a:lvl7pPr indent="0" lvl="6" marL="914400" marR="0" rtl="0" algn="ctr">
              <a:spcBef>
                <a:spcPts val="0"/>
              </a:spcBef>
              <a:spcAft>
                <a:spcPts val="0"/>
              </a:spcAft>
              <a:defRPr/>
            </a:lvl7pPr>
            <a:lvl8pPr indent="0" lvl="7" marL="1371600" marR="0" rtl="0" algn="ctr">
              <a:spcBef>
                <a:spcPts val="0"/>
              </a:spcBef>
              <a:spcAft>
                <a:spcPts val="0"/>
              </a:spcAft>
              <a:defRPr/>
            </a:lvl8pPr>
            <a:lvl9pPr indent="0" lvl="8" marL="1828800" marR="0" rtl="0" algn="ctr">
              <a:spcBef>
                <a:spcPts val="0"/>
              </a:spcBef>
              <a:spcAft>
                <a:spcPts val="0"/>
              </a:spcAft>
              <a:defRPr/>
            </a:lvl9pPr>
          </a:lstStyle>
          <a:p/>
        </p:txBody>
      </p:sp>
      <p:sp>
        <p:nvSpPr>
          <p:cNvPr id="89" name="Shape 89"/>
          <p:cNvSpPr txBox="1"/>
          <p:nvPr>
            <p:ph idx="1" type="body"/>
          </p:nvPr>
        </p:nvSpPr>
        <p:spPr>
          <a:xfrm>
            <a:off x="1511300" y="2590800"/>
            <a:ext cx="13233399" cy="5359400"/>
          </a:xfrm>
          <a:prstGeom prst="rect">
            <a:avLst/>
          </a:prstGeom>
          <a:noFill/>
          <a:ln>
            <a:noFill/>
          </a:ln>
        </p:spPr>
        <p:txBody>
          <a:bodyPr anchorCtr="0" anchor="ctr" bIns="91425" lIns="91425" rIns="91425" tIns="91425"/>
          <a:lstStyle>
            <a:lvl1pPr indent="-374776" lvl="0" marL="1054100" marR="0" rtl="0" algn="l">
              <a:spcBef>
                <a:spcPts val="2300"/>
              </a:spcBef>
              <a:spcAft>
                <a:spcPts val="0"/>
              </a:spcAft>
              <a:buClr>
                <a:schemeClr val="lt1"/>
              </a:buClr>
              <a:buFont typeface="Cabin"/>
              <a:buChar char="•"/>
              <a:defRPr/>
            </a:lvl1pPr>
            <a:lvl2pPr indent="-374776" lvl="1" marL="1498600" marR="0" rtl="0" algn="l">
              <a:spcBef>
                <a:spcPts val="2300"/>
              </a:spcBef>
              <a:spcAft>
                <a:spcPts val="0"/>
              </a:spcAft>
              <a:buClr>
                <a:schemeClr val="lt1"/>
              </a:buClr>
              <a:buFont typeface="Cabin"/>
              <a:buChar char="•"/>
              <a:defRPr/>
            </a:lvl2pPr>
            <a:lvl3pPr indent="-374776" lvl="2" marL="1943100" marR="0" rtl="0" algn="l">
              <a:spcBef>
                <a:spcPts val="2300"/>
              </a:spcBef>
              <a:spcAft>
                <a:spcPts val="0"/>
              </a:spcAft>
              <a:buClr>
                <a:schemeClr val="lt1"/>
              </a:buClr>
              <a:buFont typeface="Cabin"/>
              <a:buChar char="•"/>
              <a:defRPr/>
            </a:lvl3pPr>
            <a:lvl4pPr indent="-374776" lvl="3" marL="2387600" marR="0" rtl="0" algn="l">
              <a:spcBef>
                <a:spcPts val="2300"/>
              </a:spcBef>
              <a:spcAft>
                <a:spcPts val="0"/>
              </a:spcAft>
              <a:buClr>
                <a:schemeClr val="lt1"/>
              </a:buClr>
              <a:buFont typeface="Cabin"/>
              <a:buChar char="•"/>
              <a:defRPr/>
            </a:lvl4pPr>
            <a:lvl5pPr indent="-374776" lvl="4" marL="2832100" marR="0" rtl="0" algn="l">
              <a:spcBef>
                <a:spcPts val="2300"/>
              </a:spcBef>
              <a:spcAft>
                <a:spcPts val="0"/>
              </a:spcAft>
              <a:buClr>
                <a:schemeClr val="lt1"/>
              </a:buClr>
              <a:buFont typeface="Cabin"/>
              <a:buChar char="•"/>
              <a:defRPr/>
            </a:lvl5pPr>
            <a:lvl6pPr indent="-374776" lvl="5" marL="3289300" marR="0" rtl="0" algn="l">
              <a:spcBef>
                <a:spcPts val="2300"/>
              </a:spcBef>
              <a:spcAft>
                <a:spcPts val="0"/>
              </a:spcAft>
              <a:buClr>
                <a:schemeClr val="lt1"/>
              </a:buClr>
              <a:buFont typeface="Cabin"/>
              <a:buChar char="•"/>
              <a:defRPr/>
            </a:lvl6pPr>
            <a:lvl7pPr indent="-374777" lvl="6" marL="3746500" marR="0" rtl="0" algn="l">
              <a:spcBef>
                <a:spcPts val="2300"/>
              </a:spcBef>
              <a:spcAft>
                <a:spcPts val="0"/>
              </a:spcAft>
              <a:buClr>
                <a:schemeClr val="lt1"/>
              </a:buClr>
              <a:buFont typeface="Cabin"/>
              <a:buChar char="•"/>
              <a:defRPr/>
            </a:lvl7pPr>
            <a:lvl8pPr indent="-374777" lvl="7" marL="4203700" marR="0" rtl="0" algn="l">
              <a:spcBef>
                <a:spcPts val="2300"/>
              </a:spcBef>
              <a:spcAft>
                <a:spcPts val="0"/>
              </a:spcAft>
              <a:buClr>
                <a:schemeClr val="lt1"/>
              </a:buClr>
              <a:buFont typeface="Cabin"/>
              <a:buChar char="•"/>
              <a:defRPr/>
            </a:lvl8pPr>
            <a:lvl9pPr indent="-374777" lvl="8" marL="4660900" marR="0" rtl="0" algn="l">
              <a:spcBef>
                <a:spcPts val="2300"/>
              </a:spcBef>
              <a:spcAft>
                <a:spcPts val="0"/>
              </a:spcAft>
              <a:buClr>
                <a:schemeClr val="lt1"/>
              </a:buClr>
              <a:buFont typeface="Cabin"/>
              <a:buChar char="•"/>
              <a:defRPr/>
            </a:lvl9pPr>
          </a:lstStyle>
          <a:p/>
        </p:txBody>
      </p:sp>
    </p:spTree>
  </p:cSld>
  <p:clrMap accent1="accent1" accent2="accent2" accent3="accent3" accent4="accent4" accent5="accent5" accent6="accent6" bg1="lt1" bg2="dk2" tx1="dk1" tx2="lt2" folHlink="folHlink" hlink="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dk2"/>
        </a:solidFill>
      </p:bgPr>
    </p:bg>
    <p:spTree>
      <p:nvGrpSpPr>
        <p:cNvPr id="126" name="Shape 126"/>
        <p:cNvGrpSpPr/>
        <p:nvPr/>
      </p:nvGrpSpPr>
      <p:grpSpPr>
        <a:xfrm>
          <a:off x="0" y="0"/>
          <a:ext cx="0" cy="0"/>
          <a:chOff x="0" y="0"/>
          <a:chExt cx="0" cy="0"/>
        </a:xfrm>
      </p:grpSpPr>
      <p:sp>
        <p:nvSpPr>
          <p:cNvPr id="127" name="Shape 127"/>
          <p:cNvSpPr txBox="1"/>
          <p:nvPr>
            <p:ph type="title"/>
          </p:nvPr>
        </p:nvSpPr>
        <p:spPr>
          <a:xfrm>
            <a:off x="1155700" y="241300"/>
            <a:ext cx="13931900" cy="2298699"/>
          </a:xfrm>
          <a:prstGeom prst="rect">
            <a:avLst/>
          </a:prstGeom>
          <a:noFill/>
          <a:ln>
            <a:noFill/>
          </a:ln>
        </p:spPr>
        <p:txBody>
          <a:bodyPr anchorCtr="0" anchor="ctr" bIns="91425" lIns="91425" rIns="91425" tIns="91425"/>
          <a:lstStyle>
            <a:lvl1pPr indent="0" lvl="0" marL="0" marR="0" rtl="0" algn="ctr">
              <a:spcBef>
                <a:spcPts val="0"/>
              </a:spcBef>
              <a:spcAft>
                <a:spcPts val="0"/>
              </a:spcAft>
              <a:defRPr/>
            </a:lvl1pPr>
            <a:lvl2pPr indent="0" lvl="1" marL="0" marR="0" rtl="0" algn="ctr">
              <a:spcBef>
                <a:spcPts val="0"/>
              </a:spcBef>
              <a:spcAft>
                <a:spcPts val="0"/>
              </a:spcAft>
              <a:defRPr/>
            </a:lvl2pPr>
            <a:lvl3pPr indent="0" lvl="2" marL="0" marR="0" rtl="0" algn="ctr">
              <a:spcBef>
                <a:spcPts val="0"/>
              </a:spcBef>
              <a:spcAft>
                <a:spcPts val="0"/>
              </a:spcAft>
              <a:defRPr/>
            </a:lvl3pPr>
            <a:lvl4pPr indent="0" lvl="3" marL="0" marR="0" rtl="0" algn="ctr">
              <a:spcBef>
                <a:spcPts val="0"/>
              </a:spcBef>
              <a:spcAft>
                <a:spcPts val="0"/>
              </a:spcAft>
              <a:defRPr/>
            </a:lvl4pPr>
            <a:lvl5pPr indent="0" lvl="4" marL="0" marR="0" rtl="0" algn="ctr">
              <a:spcBef>
                <a:spcPts val="0"/>
              </a:spcBef>
              <a:spcAft>
                <a:spcPts val="0"/>
              </a:spcAft>
              <a:defRPr/>
            </a:lvl5pPr>
            <a:lvl6pPr indent="0" lvl="5" marL="457200" marR="0" rtl="0" algn="ctr">
              <a:spcBef>
                <a:spcPts val="0"/>
              </a:spcBef>
              <a:spcAft>
                <a:spcPts val="0"/>
              </a:spcAft>
              <a:defRPr/>
            </a:lvl6pPr>
            <a:lvl7pPr indent="0" lvl="6" marL="914400" marR="0" rtl="0" algn="ctr">
              <a:spcBef>
                <a:spcPts val="0"/>
              </a:spcBef>
              <a:spcAft>
                <a:spcPts val="0"/>
              </a:spcAft>
              <a:defRPr/>
            </a:lvl7pPr>
            <a:lvl8pPr indent="0" lvl="7" marL="1371600" marR="0" rtl="0" algn="ctr">
              <a:spcBef>
                <a:spcPts val="0"/>
              </a:spcBef>
              <a:spcAft>
                <a:spcPts val="0"/>
              </a:spcAft>
              <a:defRPr/>
            </a:lvl8pPr>
            <a:lvl9pPr indent="0" lvl="8" marL="1828800" marR="0" rtl="0" algn="ctr">
              <a:spcBef>
                <a:spcPts val="0"/>
              </a:spcBef>
              <a:spcAft>
                <a:spcPts val="0"/>
              </a:spcAft>
              <a:defRPr/>
            </a:lvl9pPr>
          </a:lstStyle>
          <a:p/>
        </p:txBody>
      </p:sp>
      <p:sp>
        <p:nvSpPr>
          <p:cNvPr id="128" name="Shape 128"/>
          <p:cNvSpPr txBox="1"/>
          <p:nvPr>
            <p:ph idx="1" type="body"/>
          </p:nvPr>
        </p:nvSpPr>
        <p:spPr>
          <a:xfrm>
            <a:off x="1155700" y="2603500"/>
            <a:ext cx="13931900" cy="5702299"/>
          </a:xfrm>
          <a:prstGeom prst="rect">
            <a:avLst/>
          </a:prstGeom>
          <a:noFill/>
          <a:ln>
            <a:noFill/>
          </a:ln>
        </p:spPr>
        <p:txBody>
          <a:bodyPr anchorCtr="0" anchor="ctr" bIns="91425" lIns="91425" rIns="91425" tIns="91425"/>
          <a:lstStyle>
            <a:lvl1pPr indent="-164211" lvl="0" marL="711200" marR="0" rtl="0" algn="l">
              <a:spcBef>
                <a:spcPts val="3500"/>
              </a:spcBef>
              <a:spcAft>
                <a:spcPts val="0"/>
              </a:spcAft>
              <a:buClr>
                <a:schemeClr val="lt1"/>
              </a:buClr>
              <a:buFont typeface="Cabin"/>
              <a:buChar char="•"/>
              <a:defRPr/>
            </a:lvl1pPr>
            <a:lvl2pPr indent="-164211" lvl="1" marL="1003300" marR="0" rtl="0" algn="l">
              <a:spcBef>
                <a:spcPts val="3500"/>
              </a:spcBef>
              <a:spcAft>
                <a:spcPts val="0"/>
              </a:spcAft>
              <a:buClr>
                <a:schemeClr val="lt1"/>
              </a:buClr>
              <a:buFont typeface="Cabin"/>
              <a:buChar char="•"/>
              <a:defRPr/>
            </a:lvl2pPr>
            <a:lvl3pPr indent="-164211" lvl="2" marL="1295400" marR="0" rtl="0" algn="l">
              <a:spcBef>
                <a:spcPts val="3500"/>
              </a:spcBef>
              <a:spcAft>
                <a:spcPts val="0"/>
              </a:spcAft>
              <a:buClr>
                <a:schemeClr val="lt1"/>
              </a:buClr>
              <a:buFont typeface="Cabin"/>
              <a:buChar char="•"/>
              <a:defRPr/>
            </a:lvl3pPr>
            <a:lvl4pPr indent="-164211" lvl="3" marL="1600200" marR="0" rtl="0" algn="l">
              <a:spcBef>
                <a:spcPts val="3500"/>
              </a:spcBef>
              <a:spcAft>
                <a:spcPts val="0"/>
              </a:spcAft>
              <a:buClr>
                <a:schemeClr val="lt1"/>
              </a:buClr>
              <a:buFont typeface="Cabin"/>
              <a:buChar char="•"/>
              <a:defRPr/>
            </a:lvl4pPr>
            <a:lvl5pPr indent="-164210" lvl="4" marL="1892300" marR="0" rtl="0" algn="l">
              <a:spcBef>
                <a:spcPts val="3500"/>
              </a:spcBef>
              <a:spcAft>
                <a:spcPts val="0"/>
              </a:spcAft>
              <a:buClr>
                <a:schemeClr val="lt1"/>
              </a:buClr>
              <a:buFont typeface="Cabin"/>
              <a:buChar char="•"/>
              <a:defRPr/>
            </a:lvl5pPr>
            <a:lvl6pPr indent="-164210" lvl="5" marL="2349500" marR="0" rtl="0" algn="l">
              <a:spcBef>
                <a:spcPts val="3500"/>
              </a:spcBef>
              <a:spcAft>
                <a:spcPts val="0"/>
              </a:spcAft>
              <a:buClr>
                <a:schemeClr val="lt1"/>
              </a:buClr>
              <a:buFont typeface="Cabin"/>
              <a:buChar char="•"/>
              <a:defRPr/>
            </a:lvl6pPr>
            <a:lvl7pPr indent="-164210" lvl="6" marL="2806700" marR="0" rtl="0" algn="l">
              <a:spcBef>
                <a:spcPts val="3500"/>
              </a:spcBef>
              <a:spcAft>
                <a:spcPts val="0"/>
              </a:spcAft>
              <a:buClr>
                <a:schemeClr val="lt1"/>
              </a:buClr>
              <a:buFont typeface="Cabin"/>
              <a:buChar char="•"/>
              <a:defRPr/>
            </a:lvl7pPr>
            <a:lvl8pPr indent="-164210" lvl="7" marL="3263900" marR="0" rtl="0" algn="l">
              <a:spcBef>
                <a:spcPts val="3500"/>
              </a:spcBef>
              <a:spcAft>
                <a:spcPts val="0"/>
              </a:spcAft>
              <a:buClr>
                <a:schemeClr val="lt1"/>
              </a:buClr>
              <a:buFont typeface="Cabin"/>
              <a:buChar char="•"/>
              <a:defRPr/>
            </a:lvl8pPr>
            <a:lvl9pPr indent="-164210" lvl="8" marL="3721100" marR="0" rtl="0" algn="l">
              <a:spcBef>
                <a:spcPts val="3500"/>
              </a:spcBef>
              <a:spcAft>
                <a:spcPts val="0"/>
              </a:spcAft>
              <a:buClr>
                <a:schemeClr val="lt1"/>
              </a:buClr>
              <a:buFont typeface="Cabin"/>
              <a:buChar char="•"/>
              <a:defRPr/>
            </a:lvl9pPr>
          </a:lstStyle>
          <a:p/>
        </p:txBody>
      </p:sp>
    </p:spTree>
  </p:cSld>
  <p:clrMap accent1="accent1" accent2="accent2" accent3="accent3" accent4="accent4" accent5="accent5" accent6="accent6" bg1="lt1" bg2="dk2" tx1="dk1" tx2="lt2" folHlink="folHlink" hlink="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dk2"/>
        </a:solidFill>
      </p:bgPr>
    </p:bg>
    <p:spTree>
      <p:nvGrpSpPr>
        <p:cNvPr id="165" name="Shape 165"/>
        <p:cNvGrpSpPr/>
        <p:nvPr/>
      </p:nvGrpSpPr>
      <p:grpSpPr>
        <a:xfrm>
          <a:off x="0" y="0"/>
          <a:ext cx="0" cy="0"/>
          <a:chOff x="0" y="0"/>
          <a:chExt cx="0" cy="0"/>
        </a:xfrm>
      </p:grpSpPr>
      <p:sp>
        <p:nvSpPr>
          <p:cNvPr id="166" name="Shape 166"/>
          <p:cNvSpPr txBox="1"/>
          <p:nvPr>
            <p:ph type="title"/>
          </p:nvPr>
        </p:nvSpPr>
        <p:spPr>
          <a:xfrm>
            <a:off x="1155700" y="2781300"/>
            <a:ext cx="13931900" cy="3568699"/>
          </a:xfrm>
          <a:prstGeom prst="rect">
            <a:avLst/>
          </a:prstGeom>
          <a:noFill/>
          <a:ln>
            <a:noFill/>
          </a:ln>
        </p:spPr>
        <p:txBody>
          <a:bodyPr anchorCtr="0" anchor="ctr" bIns="91425" lIns="91425" rIns="91425" tIns="91425"/>
          <a:lstStyle>
            <a:lvl1pPr indent="0" lvl="0" marL="0" marR="0" rtl="0" algn="ctr">
              <a:spcBef>
                <a:spcPts val="0"/>
              </a:spcBef>
              <a:spcAft>
                <a:spcPts val="0"/>
              </a:spcAft>
              <a:defRPr/>
            </a:lvl1pPr>
            <a:lvl2pPr indent="0" lvl="1" marL="0" marR="0" rtl="0" algn="ctr">
              <a:spcBef>
                <a:spcPts val="0"/>
              </a:spcBef>
              <a:spcAft>
                <a:spcPts val="0"/>
              </a:spcAft>
              <a:defRPr/>
            </a:lvl2pPr>
            <a:lvl3pPr indent="0" lvl="2" marL="0" marR="0" rtl="0" algn="ctr">
              <a:spcBef>
                <a:spcPts val="0"/>
              </a:spcBef>
              <a:spcAft>
                <a:spcPts val="0"/>
              </a:spcAft>
              <a:defRPr/>
            </a:lvl3pPr>
            <a:lvl4pPr indent="0" lvl="3" marL="0" marR="0" rtl="0" algn="ctr">
              <a:spcBef>
                <a:spcPts val="0"/>
              </a:spcBef>
              <a:spcAft>
                <a:spcPts val="0"/>
              </a:spcAft>
              <a:defRPr/>
            </a:lvl4pPr>
            <a:lvl5pPr indent="0" lvl="4" marL="0" marR="0" rtl="0" algn="ctr">
              <a:spcBef>
                <a:spcPts val="0"/>
              </a:spcBef>
              <a:spcAft>
                <a:spcPts val="0"/>
              </a:spcAft>
              <a:defRPr/>
            </a:lvl5pPr>
            <a:lvl6pPr indent="0" lvl="5" marL="457200" marR="0" rtl="0" algn="ctr">
              <a:spcBef>
                <a:spcPts val="0"/>
              </a:spcBef>
              <a:spcAft>
                <a:spcPts val="0"/>
              </a:spcAft>
              <a:defRPr/>
            </a:lvl6pPr>
            <a:lvl7pPr indent="0" lvl="6" marL="914400" marR="0" rtl="0" algn="ctr">
              <a:spcBef>
                <a:spcPts val="0"/>
              </a:spcBef>
              <a:spcAft>
                <a:spcPts val="0"/>
              </a:spcAft>
              <a:defRPr/>
            </a:lvl7pPr>
            <a:lvl8pPr indent="0" lvl="7" marL="1371600" marR="0" rtl="0" algn="ctr">
              <a:spcBef>
                <a:spcPts val="0"/>
              </a:spcBef>
              <a:spcAft>
                <a:spcPts val="0"/>
              </a:spcAft>
              <a:defRPr/>
            </a:lvl8pPr>
            <a:lvl9pPr indent="0" lvl="8" marL="1828800" marR="0" rtl="0" algn="ctr">
              <a:spcBef>
                <a:spcPts val="0"/>
              </a:spcBef>
              <a:spcAft>
                <a:spcPts val="0"/>
              </a:spcAft>
              <a:defRPr/>
            </a:lvl9pPr>
          </a:lstStyle>
          <a:p/>
        </p:txBody>
      </p:sp>
    </p:spTree>
  </p:cSld>
  <p:clrMap accent1="accent1" accent2="accent2" accent3="accent3" accent4="accent4" accent5="accent5" accent6="accent6" bg1="lt1" bg2="dk2" tx1="dk1" tx2="lt2" folHlink="folHlink" hlink="hlink"/>
  <p:sldLayoutIdLst>
    <p:sldLayoutId id="2147483692" r:id="rId1"/>
    <p:sldLayoutId id="2147483693" r:id="rId2"/>
    <p:sldLayoutId id="2147483694" r:id="rId3"/>
    <p:sldLayoutId id="2147483695" r:id="rId4"/>
    <p:sldLayoutId id="2147483696" r:id="rId5"/>
    <p:sldLayoutId id="2147483697" r:id="rId6"/>
    <p:sldLayoutId id="2147483698" r:id="rId7"/>
    <p:sldLayoutId id="2147483699" r:id="rId8"/>
    <p:sldLayoutId id="2147483700" r:id="rId9"/>
    <p:sldLayoutId id="2147483701" r:id="rId10"/>
    <p:sldLayoutId id="214748370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dk2"/>
        </a:solidFill>
      </p:bgPr>
    </p:bg>
    <p:spTree>
      <p:nvGrpSpPr>
        <p:cNvPr id="203" name="Shape 203"/>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703"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xml"/><Relationship Id="rId3" Type="http://schemas.openxmlformats.org/officeDocument/2006/relationships/hyperlink" Target="www.pythonlearn.com" TargetMode="External"/><Relationship Id="rId4" Type="http://schemas.openxmlformats.org/officeDocument/2006/relationships/image" Target="../media/image00.png"/><Relationship Id="rId5" Type="http://schemas.openxmlformats.org/officeDocument/2006/relationships/image" Target="../media/image05.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0.xml"/><Relationship Id="rId3" Type="http://schemas.openxmlformats.org/officeDocument/2006/relationships/image" Target="../media/image18.png"/><Relationship Id="rId4" Type="http://schemas.openxmlformats.org/officeDocument/2006/relationships/hyperlink" Target="http://www.youtube.com/watch?v=vlzwuFkn88U"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1.xml"/><Relationship Id="rId3" Type="http://schemas.openxmlformats.org/officeDocument/2006/relationships/image" Target="../media/image24.png"/><Relationship Id="rId4" Type="http://schemas.openxmlformats.org/officeDocument/2006/relationships/hyperlink" Target="http://www.youtube.com/watch?v=vlzwuFkn88U"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2.xml"/><Relationship Id="rId3" Type="http://schemas.openxmlformats.org/officeDocument/2006/relationships/image" Target="../media/image3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3.xml"/><Relationship Id="rId3" Type="http://schemas.openxmlformats.org/officeDocument/2006/relationships/image" Target="../media/image2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16.xml"/><Relationship Id="rId3" Type="http://schemas.openxmlformats.org/officeDocument/2006/relationships/hyperlink" Target="http://upload.wikimedia.org/wikipedia/commons/3/3d/RaspberryPi.jpg" TargetMode="External"/><Relationship Id="rId4" Type="http://schemas.openxmlformats.org/officeDocument/2006/relationships/image" Target="../media/image21.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17.xml"/><Relationship Id="rId3" Type="http://schemas.openxmlformats.org/officeDocument/2006/relationships/image" Target="../media/image19.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18.xml"/><Relationship Id="rId3" Type="http://schemas.openxmlformats.org/officeDocument/2006/relationships/image" Target="../media/image20.jpg"/><Relationship Id="rId4" Type="http://schemas.openxmlformats.org/officeDocument/2006/relationships/image" Target="../media/image22.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19.xml"/><Relationship Id="rId3" Type="http://schemas.openxmlformats.org/officeDocument/2006/relationships/image" Target="../media/image25.jpg"/><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xml"/><Relationship Id="rId3" Type="http://schemas.openxmlformats.org/officeDocument/2006/relationships/image" Target="../media/image03.jpg"/><Relationship Id="rId4" Type="http://schemas.openxmlformats.org/officeDocument/2006/relationships/image" Target="../media/image04.jpg"/><Relationship Id="rId5" Type="http://schemas.openxmlformats.org/officeDocument/2006/relationships/image" Target="../media/image02.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20.xml"/><Relationship Id="rId3" Type="http://schemas.openxmlformats.org/officeDocument/2006/relationships/image" Target="../media/image27.jpg"/><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21.xml"/><Relationship Id="rId3" Type="http://schemas.openxmlformats.org/officeDocument/2006/relationships/hyperlink" Target="http://www.youtube.com/watch?v=y39D4529FM4" TargetMode="External"/><Relationship Id="rId4" Type="http://schemas.openxmlformats.org/officeDocument/2006/relationships/image" Target="../media/image38.png"/><Relationship Id="rId5" Type="http://schemas.openxmlformats.org/officeDocument/2006/relationships/image" Target="../media/image29.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22.xml"/><Relationship Id="rId3" Type="http://schemas.openxmlformats.org/officeDocument/2006/relationships/image" Target="../media/image35.png"/><Relationship Id="rId4" Type="http://schemas.openxmlformats.org/officeDocument/2006/relationships/hyperlink" Target="http://www.youtube.com/watch?v=9eMWG3fwiEU"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4.xml"/><Relationship Id="rId3" Type="http://schemas.openxmlformats.org/officeDocument/2006/relationships/hyperlink" Target="http://harrypotter.wikia.com/wiki/Parseltongue" TargetMode="External"/><Relationship Id="rId4" Type="http://schemas.openxmlformats.org/officeDocument/2006/relationships/hyperlink" Target="http://harrypotter.wikia.com/wiki/Salazar_Slytherin" TargetMode="External"/><Relationship Id="rId5" Type="http://schemas.openxmlformats.org/officeDocument/2006/relationships/image" Target="../media/image3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5.xml"/><Relationship Id="rId3" Type="http://schemas.openxmlformats.org/officeDocument/2006/relationships/image" Target="../media/image32.jpg"/><Relationship Id="rId4" Type="http://schemas.openxmlformats.org/officeDocument/2006/relationships/image" Target="../media/image33.png"/><Relationship Id="rId5" Type="http://schemas.openxmlformats.org/officeDocument/2006/relationships/image" Target="../media/image34.png"/><Relationship Id="rId6" Type="http://schemas.openxmlformats.org/officeDocument/2006/relationships/image" Target="../media/image4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xml"/><Relationship Id="rId3" Type="http://schemas.openxmlformats.org/officeDocument/2006/relationships/image" Target="../media/image07.jpg"/><Relationship Id="rId4" Type="http://schemas.openxmlformats.org/officeDocument/2006/relationships/image" Target="../media/image06.jpg"/><Relationship Id="rId5" Type="http://schemas.openxmlformats.org/officeDocument/2006/relationships/image" Target="../media/image08.png"/><Relationship Id="rId6" Type="http://schemas.openxmlformats.org/officeDocument/2006/relationships/image" Target="../media/image09.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30.xml"/><Relationship Id="rId3" Type="http://schemas.openxmlformats.org/officeDocument/2006/relationships/image" Target="../media/image36.png"/><Relationship Id="rId4" Type="http://schemas.openxmlformats.org/officeDocument/2006/relationships/image" Target="../media/image3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47.xml"/><Relationship Id="rId3" Type="http://schemas.openxmlformats.org/officeDocument/2006/relationships/hyperlink" Target="www.dr-chuck.com" TargetMode="External"/><Relationship Id="rId4" Type="http://schemas.openxmlformats.org/officeDocument/2006/relationships/hyperlink" Target="http://open.umich.edu/" TargetMode="External"/><Relationship Id="rId5" Type="http://schemas.openxmlformats.org/officeDocument/2006/relationships/image" Target="../media/image05.jpg"/><Relationship Id="rId6" Type="http://schemas.openxmlformats.org/officeDocument/2006/relationships/image" Target="../media/image0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5.xml"/><Relationship Id="rId3" Type="http://schemas.openxmlformats.org/officeDocument/2006/relationships/image" Target="../media/image01.png"/><Relationship Id="rId4" Type="http://schemas.openxmlformats.org/officeDocument/2006/relationships/image" Target="../media/image12.png"/><Relationship Id="rId10" Type="http://schemas.openxmlformats.org/officeDocument/2006/relationships/image" Target="../media/image10.png"/><Relationship Id="rId9" Type="http://schemas.openxmlformats.org/officeDocument/2006/relationships/image" Target="../media/image15.png"/><Relationship Id="rId5" Type="http://schemas.openxmlformats.org/officeDocument/2006/relationships/image" Target="../media/image11.png"/><Relationship Id="rId6" Type="http://schemas.openxmlformats.org/officeDocument/2006/relationships/image" Target="../media/image16.jpg"/><Relationship Id="rId7" Type="http://schemas.openxmlformats.org/officeDocument/2006/relationships/image" Target="../media/image13.jpg"/><Relationship Id="rId8" Type="http://schemas.openxmlformats.org/officeDocument/2006/relationships/image" Target="../media/image1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8.xml"/><Relationship Id="rId3" Type="http://schemas.openxmlformats.org/officeDocument/2006/relationships/hyperlink" Target="http://www.youtube.com/watch?v=vlzwuFkn88U" TargetMode="External"/><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9.xml"/><Relationship Id="rId3" Type="http://schemas.openxmlformats.org/officeDocument/2006/relationships/image" Target="../media/image39.png"/><Relationship Id="rId4" Type="http://schemas.openxmlformats.org/officeDocument/2006/relationships/hyperlink" Target="http://www.youtube.com/watch?v=sN62PAKoBfE"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10" name="Shape 210"/>
        <p:cNvGrpSpPr/>
        <p:nvPr/>
      </p:nvGrpSpPr>
      <p:grpSpPr>
        <a:xfrm>
          <a:off x="0" y="0"/>
          <a:ext cx="0" cy="0"/>
          <a:chOff x="0" y="0"/>
          <a:chExt cx="0" cy="0"/>
        </a:xfrm>
      </p:grpSpPr>
      <p:sp>
        <p:nvSpPr>
          <p:cNvPr id="211" name="Shape 211"/>
          <p:cNvSpPr txBox="1"/>
          <p:nvPr>
            <p:ph type="title"/>
          </p:nvPr>
        </p:nvSpPr>
        <p:spPr>
          <a:xfrm>
            <a:off x="1155700" y="1536700"/>
            <a:ext cx="13932000" cy="3086099"/>
          </a:xfrm>
          <a:prstGeom prst="rect">
            <a:avLst/>
          </a:prstGeom>
          <a:noFill/>
          <a:ln>
            <a:noFill/>
          </a:ln>
        </p:spPr>
        <p:txBody>
          <a:bodyPr anchorCtr="0" anchor="b" bIns="38100" lIns="38100" rIns="38100" tIns="38100">
            <a:noAutofit/>
          </a:bodyPr>
          <a:lstStyle/>
          <a:p>
            <a:pPr indent="0" lvl="0" marL="0" marR="0" rtl="0" algn="ctr">
              <a:lnSpc>
                <a:spcPct val="100000"/>
              </a:lnSpc>
              <a:spcBef>
                <a:spcPts val="0"/>
              </a:spcBef>
              <a:spcAft>
                <a:spcPts val="0"/>
              </a:spcAft>
              <a:buClr>
                <a:srgbClr val="FF00FF"/>
              </a:buClr>
              <a:buSzPct val="25000"/>
              <a:buFont typeface="Cabin"/>
              <a:buNone/>
            </a:pPr>
            <a:r>
              <a:rPr lang="en-US" sz="7600">
                <a:solidFill>
                  <a:srgbClr val="FFFF00"/>
                </a:solidFill>
                <a:latin typeface="Cabin"/>
                <a:ea typeface="Cabin"/>
                <a:cs typeface="Cabin"/>
                <a:sym typeface="Cabin"/>
              </a:rPr>
              <a:t>Why Program?</a:t>
            </a:r>
          </a:p>
        </p:txBody>
      </p:sp>
      <p:sp>
        <p:nvSpPr>
          <p:cNvPr id="212" name="Shape 212"/>
          <p:cNvSpPr txBox="1"/>
          <p:nvPr>
            <p:ph idx="1" type="body"/>
          </p:nvPr>
        </p:nvSpPr>
        <p:spPr>
          <a:xfrm>
            <a:off x="1155700" y="4711700"/>
            <a:ext cx="13931900" cy="1549400"/>
          </a:xfrm>
          <a:prstGeom prst="rect">
            <a:avLst/>
          </a:prstGeom>
          <a:noFill/>
          <a:ln>
            <a:noFill/>
          </a:ln>
        </p:spPr>
        <p:txBody>
          <a:bodyPr anchorCtr="0" anchor="t" bIns="38100" lIns="38100" rIns="38100" tIns="38100">
            <a:noAutofit/>
          </a:bodyPr>
          <a:lstStyle/>
          <a:p>
            <a:pPr indent="0" lvl="0" marL="0" marR="0" rtl="0" algn="ctr">
              <a:lnSpc>
                <a:spcPct val="100000"/>
              </a:lnSpc>
              <a:spcBef>
                <a:spcPts val="0"/>
              </a:spcBef>
              <a:spcAft>
                <a:spcPts val="0"/>
              </a:spcAft>
              <a:buClr>
                <a:schemeClr val="lt1"/>
              </a:buClr>
              <a:buSzPct val="25000"/>
              <a:buFont typeface="Cabin"/>
              <a:buNone/>
            </a:pPr>
            <a:r>
              <a:rPr lang="en-US" sz="4800">
                <a:solidFill>
                  <a:schemeClr val="lt1"/>
                </a:solidFill>
                <a:latin typeface="Cabin"/>
                <a:ea typeface="Cabin"/>
                <a:cs typeface="Cabin"/>
                <a:sym typeface="Cabin"/>
              </a:rPr>
              <a:t>Chapter 1</a:t>
            </a:r>
          </a:p>
        </p:txBody>
      </p:sp>
      <p:sp>
        <p:nvSpPr>
          <p:cNvPr id="213" name="Shape 213"/>
          <p:cNvSpPr txBox="1"/>
          <p:nvPr/>
        </p:nvSpPr>
        <p:spPr>
          <a:xfrm>
            <a:off x="3857448" y="7737750"/>
            <a:ext cx="8528399" cy="1016099"/>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rgbClr val="FFFF00"/>
              </a:buClr>
              <a:buSzPct val="25000"/>
              <a:buFont typeface="Cabin"/>
              <a:buNone/>
            </a:pPr>
            <a:r>
              <a:rPr b="0" i="0" lang="en-US" sz="3200" u="none" cap="none" strike="noStrike">
                <a:solidFill>
                  <a:srgbClr val="FFFF00"/>
                </a:solidFill>
                <a:latin typeface="Cabin"/>
                <a:ea typeface="Cabin"/>
                <a:cs typeface="Cabin"/>
                <a:sym typeface="Cabin"/>
              </a:rPr>
              <a:t>Python for Informatics: Exploring Information</a:t>
            </a:r>
          </a:p>
          <a:p>
            <a:pPr indent="0" lvl="0" marL="0" marR="0" rtl="0" algn="ctr">
              <a:lnSpc>
                <a:spcPct val="100000"/>
              </a:lnSpc>
              <a:spcBef>
                <a:spcPts val="0"/>
              </a:spcBef>
              <a:spcAft>
                <a:spcPts val="0"/>
              </a:spcAft>
              <a:buClr>
                <a:srgbClr val="FFFF00"/>
              </a:buClr>
              <a:buSzPct val="25000"/>
              <a:buFont typeface="Cabin"/>
              <a:buNone/>
            </a:pPr>
            <a:r>
              <a:rPr b="0" i="0" lang="en-US" sz="3200" u="sng" cap="none" strike="noStrike">
                <a:solidFill>
                  <a:srgbClr val="FFFF00"/>
                </a:solidFill>
                <a:latin typeface="Cabin"/>
                <a:ea typeface="Cabin"/>
                <a:cs typeface="Cabin"/>
                <a:sym typeface="Cabin"/>
                <a:hlinkClick r:id="rId3"/>
              </a:rPr>
              <a:t>www.pythonlearn.com</a:t>
            </a:r>
          </a:p>
        </p:txBody>
      </p:sp>
      <p:pic>
        <p:nvPicPr>
          <p:cNvPr id="214" name="Shape 214"/>
          <p:cNvPicPr preferRelativeResize="0"/>
          <p:nvPr/>
        </p:nvPicPr>
        <p:blipFill rotWithShape="1">
          <a:blip r:embed="rId4">
            <a:alphaModFix/>
          </a:blip>
          <a:srcRect b="0" l="0" r="0" t="0"/>
          <a:stretch/>
        </p:blipFill>
        <p:spPr>
          <a:xfrm>
            <a:off x="13790312" y="8064000"/>
            <a:ext cx="1968599" cy="668400"/>
          </a:xfrm>
          <a:prstGeom prst="rect">
            <a:avLst/>
          </a:prstGeom>
          <a:noFill/>
          <a:ln>
            <a:noFill/>
          </a:ln>
        </p:spPr>
      </p:pic>
      <p:pic>
        <p:nvPicPr>
          <p:cNvPr id="215" name="Shape 215"/>
          <p:cNvPicPr preferRelativeResize="0"/>
          <p:nvPr/>
        </p:nvPicPr>
        <p:blipFill rotWithShape="1">
          <a:blip r:embed="rId5">
            <a:alphaModFix/>
          </a:blip>
          <a:srcRect b="0" l="0" r="0" t="0"/>
          <a:stretch/>
        </p:blipFill>
        <p:spPr>
          <a:xfrm>
            <a:off x="635250" y="7733400"/>
            <a:ext cx="1024800" cy="10248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07" name="Shape 307"/>
        <p:cNvGrpSpPr/>
        <p:nvPr/>
      </p:nvGrpSpPr>
      <p:grpSpPr>
        <a:xfrm>
          <a:off x="0" y="0"/>
          <a:ext cx="0" cy="0"/>
          <a:chOff x="0" y="0"/>
          <a:chExt cx="0" cy="0"/>
        </a:xfrm>
      </p:grpSpPr>
      <p:sp>
        <p:nvSpPr>
          <p:cNvPr id="308" name="Shape 308"/>
          <p:cNvSpPr txBox="1"/>
          <p:nvPr>
            <p:ph type="title"/>
          </p:nvPr>
        </p:nvSpPr>
        <p:spPr>
          <a:xfrm>
            <a:off x="7353300" y="241300"/>
            <a:ext cx="7734299" cy="2298699"/>
          </a:xfrm>
          <a:prstGeom prst="rect">
            <a:avLst/>
          </a:prstGeom>
          <a:noFill/>
          <a:ln>
            <a:noFill/>
          </a:ln>
        </p:spPr>
        <p:txBody>
          <a:bodyPr anchorCtr="0" anchor="ctr" bIns="38100" lIns="38100" rIns="38100" tIns="38100">
            <a:noAutofit/>
          </a:bodyPr>
          <a:lstStyle/>
          <a:p>
            <a:pPr indent="0" lvl="0" marL="0" marR="0" rtl="0" algn="ctr">
              <a:lnSpc>
                <a:spcPct val="100000"/>
              </a:lnSpc>
              <a:spcBef>
                <a:spcPts val="0"/>
              </a:spcBef>
              <a:spcAft>
                <a:spcPts val="0"/>
              </a:spcAft>
              <a:buClr>
                <a:srgbClr val="00FF00"/>
              </a:buClr>
              <a:buSzPct val="25000"/>
              <a:buFont typeface="Cabin"/>
              <a:buNone/>
            </a:pPr>
            <a:r>
              <a:rPr b="0" i="0" lang="en-US" sz="7600" u="none" cap="none" strike="noStrike">
                <a:solidFill>
                  <a:srgbClr val="FFFF00"/>
                </a:solidFill>
                <a:latin typeface="Cabin"/>
                <a:ea typeface="Cabin"/>
                <a:cs typeface="Cabin"/>
                <a:sym typeface="Cabin"/>
              </a:rPr>
              <a:t>Programs for Humans...</a:t>
            </a:r>
          </a:p>
        </p:txBody>
      </p:sp>
      <p:sp>
        <p:nvSpPr>
          <p:cNvPr id="309" name="Shape 309"/>
          <p:cNvSpPr txBox="1"/>
          <p:nvPr/>
        </p:nvSpPr>
        <p:spPr>
          <a:xfrm>
            <a:off x="1125537" y="349250"/>
            <a:ext cx="5873749" cy="8432800"/>
          </a:xfrm>
          <a:prstGeom prst="rect">
            <a:avLst/>
          </a:prstGeom>
          <a:noFill/>
          <a:ln>
            <a:noFill/>
          </a:ln>
        </p:spPr>
        <p:txBody>
          <a:bodyPr anchorCtr="0" anchor="ctr" bIns="0" lIns="0" rIns="0" tIns="0">
            <a:noAutofit/>
          </a:bodyPr>
          <a:lstStyle/>
          <a:p>
            <a:pPr indent="0" lvl="0" marL="0" marR="0" rtl="0" algn="l">
              <a:lnSpc>
                <a:spcPct val="100000"/>
              </a:lnSpc>
              <a:spcBef>
                <a:spcPts val="0"/>
              </a:spcBef>
              <a:spcAft>
                <a:spcPts val="0"/>
              </a:spcAft>
              <a:buClr>
                <a:schemeClr val="lt1"/>
              </a:buClr>
              <a:buSzPct val="25000"/>
              <a:buFont typeface="Cabin"/>
              <a:buNone/>
            </a:pPr>
            <a:r>
              <a:rPr b="0" i="0" lang="en-US" sz="3200" u="none" cap="none" strike="noStrike">
                <a:solidFill>
                  <a:schemeClr val="lt1"/>
                </a:solidFill>
                <a:latin typeface="Cabin"/>
                <a:ea typeface="Cabin"/>
                <a:cs typeface="Cabin"/>
                <a:sym typeface="Cabin"/>
              </a:rPr>
              <a:t>while music is playing:</a:t>
            </a:r>
          </a:p>
          <a:p>
            <a:pPr indent="0" lvl="2" marL="685800" marR="0" rtl="0" algn="l">
              <a:lnSpc>
                <a:spcPct val="100000"/>
              </a:lnSpc>
              <a:spcBef>
                <a:spcPts val="0"/>
              </a:spcBef>
              <a:spcAft>
                <a:spcPts val="0"/>
              </a:spcAft>
              <a:buClr>
                <a:schemeClr val="lt1"/>
              </a:buClr>
              <a:buSzPct val="25000"/>
              <a:buFont typeface="Cabin"/>
              <a:buNone/>
            </a:pPr>
            <a:r>
              <a:rPr b="0" i="0" lang="en-US" sz="3200" u="none" cap="none" strike="noStrike">
                <a:solidFill>
                  <a:schemeClr val="lt1"/>
                </a:solidFill>
                <a:latin typeface="Cabin"/>
                <a:ea typeface="Cabin"/>
                <a:cs typeface="Cabin"/>
                <a:sym typeface="Cabin"/>
              </a:rPr>
              <a:t>Left hand out and up</a:t>
            </a:r>
          </a:p>
          <a:p>
            <a:pPr indent="0" lvl="2" marL="685800" marR="0" rtl="0" algn="l">
              <a:lnSpc>
                <a:spcPct val="100000"/>
              </a:lnSpc>
              <a:spcBef>
                <a:spcPts val="0"/>
              </a:spcBef>
              <a:spcAft>
                <a:spcPts val="0"/>
              </a:spcAft>
              <a:buClr>
                <a:schemeClr val="lt1"/>
              </a:buClr>
              <a:buSzPct val="25000"/>
              <a:buFont typeface="Cabin"/>
              <a:buNone/>
            </a:pPr>
            <a:r>
              <a:rPr b="0" i="0" lang="en-US" sz="3200" u="none" cap="none" strike="noStrike">
                <a:solidFill>
                  <a:schemeClr val="lt1"/>
                </a:solidFill>
                <a:latin typeface="Cabin"/>
                <a:ea typeface="Cabin"/>
                <a:cs typeface="Cabin"/>
                <a:sym typeface="Cabin"/>
              </a:rPr>
              <a:t>Right hand out and up</a:t>
            </a:r>
          </a:p>
          <a:p>
            <a:pPr indent="0" lvl="2" marL="685800" marR="0" rtl="0" algn="l">
              <a:lnSpc>
                <a:spcPct val="100000"/>
              </a:lnSpc>
              <a:spcBef>
                <a:spcPts val="0"/>
              </a:spcBef>
              <a:spcAft>
                <a:spcPts val="0"/>
              </a:spcAft>
              <a:buClr>
                <a:schemeClr val="lt1"/>
              </a:buClr>
              <a:buSzPct val="25000"/>
              <a:buFont typeface="Cabin"/>
              <a:buNone/>
            </a:pPr>
            <a:r>
              <a:rPr b="0" i="0" lang="en-US" sz="3200" u="none" cap="none" strike="noStrike">
                <a:solidFill>
                  <a:schemeClr val="lt1"/>
                </a:solidFill>
                <a:latin typeface="Cabin"/>
                <a:ea typeface="Cabin"/>
                <a:cs typeface="Cabin"/>
                <a:sym typeface="Cabin"/>
              </a:rPr>
              <a:t>Flip Left hand</a:t>
            </a:r>
          </a:p>
          <a:p>
            <a:pPr indent="0" lvl="2" marL="685800" marR="0" rtl="0" algn="l">
              <a:lnSpc>
                <a:spcPct val="100000"/>
              </a:lnSpc>
              <a:spcBef>
                <a:spcPts val="0"/>
              </a:spcBef>
              <a:spcAft>
                <a:spcPts val="0"/>
              </a:spcAft>
              <a:buClr>
                <a:schemeClr val="lt1"/>
              </a:buClr>
              <a:buSzPct val="25000"/>
              <a:buFont typeface="Cabin"/>
              <a:buNone/>
            </a:pPr>
            <a:r>
              <a:rPr b="0" i="0" lang="en-US" sz="3200" u="none" cap="none" strike="noStrike">
                <a:solidFill>
                  <a:schemeClr val="lt1"/>
                </a:solidFill>
                <a:latin typeface="Cabin"/>
                <a:ea typeface="Cabin"/>
                <a:cs typeface="Cabin"/>
                <a:sym typeface="Cabin"/>
              </a:rPr>
              <a:t>Flip Right hand</a:t>
            </a:r>
          </a:p>
          <a:p>
            <a:pPr indent="0" lvl="2" marL="685800" marR="0" rtl="0" algn="l">
              <a:lnSpc>
                <a:spcPct val="100000"/>
              </a:lnSpc>
              <a:spcBef>
                <a:spcPts val="0"/>
              </a:spcBef>
              <a:spcAft>
                <a:spcPts val="0"/>
              </a:spcAft>
              <a:buClr>
                <a:schemeClr val="lt1"/>
              </a:buClr>
              <a:buSzPct val="25000"/>
              <a:buFont typeface="Cabin"/>
              <a:buNone/>
            </a:pPr>
            <a:r>
              <a:rPr b="0" i="0" lang="en-US" sz="3200" u="none" cap="none" strike="noStrike">
                <a:solidFill>
                  <a:schemeClr val="lt1"/>
                </a:solidFill>
                <a:latin typeface="Cabin"/>
                <a:ea typeface="Cabin"/>
                <a:cs typeface="Cabin"/>
                <a:sym typeface="Cabin"/>
              </a:rPr>
              <a:t>Left hand to right shoulder</a:t>
            </a:r>
          </a:p>
          <a:p>
            <a:pPr indent="0" lvl="2" marL="685800" marR="0" rtl="0" algn="l">
              <a:lnSpc>
                <a:spcPct val="100000"/>
              </a:lnSpc>
              <a:spcBef>
                <a:spcPts val="0"/>
              </a:spcBef>
              <a:spcAft>
                <a:spcPts val="0"/>
              </a:spcAft>
              <a:buClr>
                <a:schemeClr val="lt1"/>
              </a:buClr>
              <a:buSzPct val="25000"/>
              <a:buFont typeface="Cabin"/>
              <a:buNone/>
            </a:pPr>
            <a:r>
              <a:rPr b="0" i="0" lang="en-US" sz="3200" u="none" cap="none" strike="noStrike">
                <a:solidFill>
                  <a:schemeClr val="lt1"/>
                </a:solidFill>
                <a:latin typeface="Cabin"/>
                <a:ea typeface="Cabin"/>
                <a:cs typeface="Cabin"/>
                <a:sym typeface="Cabin"/>
              </a:rPr>
              <a:t>Right hand to left shoulder</a:t>
            </a:r>
          </a:p>
          <a:p>
            <a:pPr indent="0" lvl="2" marL="685800" marR="0" rtl="0" algn="l">
              <a:lnSpc>
                <a:spcPct val="100000"/>
              </a:lnSpc>
              <a:spcBef>
                <a:spcPts val="0"/>
              </a:spcBef>
              <a:spcAft>
                <a:spcPts val="0"/>
              </a:spcAft>
              <a:buClr>
                <a:schemeClr val="lt1"/>
              </a:buClr>
              <a:buSzPct val="25000"/>
              <a:buFont typeface="Cabin"/>
              <a:buNone/>
            </a:pPr>
            <a:r>
              <a:rPr b="0" i="0" lang="en-US" sz="3200" u="none" cap="none" strike="noStrike">
                <a:solidFill>
                  <a:schemeClr val="lt1"/>
                </a:solidFill>
                <a:latin typeface="Cabin"/>
                <a:ea typeface="Cabin"/>
                <a:cs typeface="Cabin"/>
                <a:sym typeface="Cabin"/>
              </a:rPr>
              <a:t>Left hand to back of head</a:t>
            </a:r>
          </a:p>
          <a:p>
            <a:pPr indent="0" lvl="2" marL="685800" marR="0" rtl="0" algn="l">
              <a:lnSpc>
                <a:spcPct val="100000"/>
              </a:lnSpc>
              <a:spcBef>
                <a:spcPts val="0"/>
              </a:spcBef>
              <a:spcAft>
                <a:spcPts val="0"/>
              </a:spcAft>
              <a:buClr>
                <a:schemeClr val="lt1"/>
              </a:buClr>
              <a:buSzPct val="25000"/>
              <a:buFont typeface="Cabin"/>
              <a:buNone/>
            </a:pPr>
            <a:r>
              <a:rPr b="0" i="0" lang="en-US" sz="3200" u="none" cap="none" strike="noStrike">
                <a:solidFill>
                  <a:schemeClr val="lt1"/>
                </a:solidFill>
                <a:latin typeface="Cabin"/>
                <a:ea typeface="Cabin"/>
                <a:cs typeface="Cabin"/>
                <a:sym typeface="Cabin"/>
              </a:rPr>
              <a:t>Right </a:t>
            </a:r>
            <a:r>
              <a:rPr b="0" i="0" lang="en-US" sz="3200" u="none" cap="none" strike="noStrike">
                <a:solidFill>
                  <a:srgbClr val="FFFF00"/>
                </a:solidFill>
                <a:latin typeface="Cabin"/>
                <a:ea typeface="Cabin"/>
                <a:cs typeface="Cabin"/>
                <a:sym typeface="Cabin"/>
              </a:rPr>
              <a:t>ham</a:t>
            </a:r>
            <a:r>
              <a:rPr b="0" i="0" lang="en-US" sz="3200" u="none" cap="none" strike="noStrike">
                <a:solidFill>
                  <a:schemeClr val="lt1"/>
                </a:solidFill>
                <a:latin typeface="Cabin"/>
                <a:ea typeface="Cabin"/>
                <a:cs typeface="Cabin"/>
                <a:sym typeface="Cabin"/>
              </a:rPr>
              <a:t> to back of head</a:t>
            </a:r>
          </a:p>
          <a:p>
            <a:pPr indent="0" lvl="2" marL="685800" marR="0" rtl="0" algn="l">
              <a:lnSpc>
                <a:spcPct val="100000"/>
              </a:lnSpc>
              <a:spcBef>
                <a:spcPts val="0"/>
              </a:spcBef>
              <a:spcAft>
                <a:spcPts val="0"/>
              </a:spcAft>
              <a:buClr>
                <a:schemeClr val="lt1"/>
              </a:buClr>
              <a:buSzPct val="25000"/>
              <a:buFont typeface="Cabin"/>
              <a:buNone/>
            </a:pPr>
            <a:r>
              <a:rPr b="0" i="0" lang="en-US" sz="3200" u="none" cap="none" strike="noStrike">
                <a:solidFill>
                  <a:schemeClr val="lt1"/>
                </a:solidFill>
                <a:latin typeface="Cabin"/>
                <a:ea typeface="Cabin"/>
                <a:cs typeface="Cabin"/>
                <a:sym typeface="Cabin"/>
              </a:rPr>
              <a:t>Left hand to right </a:t>
            </a:r>
            <a:r>
              <a:rPr b="0" i="0" lang="en-US" sz="3200" u="none" cap="none" strike="noStrike">
                <a:solidFill>
                  <a:srgbClr val="FFFF00"/>
                </a:solidFill>
                <a:latin typeface="Cabin"/>
                <a:ea typeface="Cabin"/>
                <a:cs typeface="Cabin"/>
                <a:sym typeface="Cabin"/>
              </a:rPr>
              <a:t>hit</a:t>
            </a:r>
          </a:p>
          <a:p>
            <a:pPr indent="0" lvl="2" marL="685800" marR="0" rtl="0" algn="l">
              <a:lnSpc>
                <a:spcPct val="100000"/>
              </a:lnSpc>
              <a:spcBef>
                <a:spcPts val="0"/>
              </a:spcBef>
              <a:spcAft>
                <a:spcPts val="0"/>
              </a:spcAft>
              <a:buClr>
                <a:schemeClr val="lt1"/>
              </a:buClr>
              <a:buSzPct val="25000"/>
              <a:buFont typeface="Cabin"/>
              <a:buNone/>
            </a:pPr>
            <a:r>
              <a:rPr b="0" i="0" lang="en-US" sz="3200" u="none" cap="none" strike="noStrike">
                <a:solidFill>
                  <a:schemeClr val="lt1"/>
                </a:solidFill>
                <a:latin typeface="Cabin"/>
                <a:ea typeface="Cabin"/>
                <a:cs typeface="Cabin"/>
                <a:sym typeface="Cabin"/>
              </a:rPr>
              <a:t>Right hand to left </a:t>
            </a:r>
            <a:r>
              <a:rPr b="0" i="0" lang="en-US" sz="3200" u="none" cap="none" strike="noStrike">
                <a:solidFill>
                  <a:srgbClr val="FFFF00"/>
                </a:solidFill>
                <a:latin typeface="Cabin"/>
                <a:ea typeface="Cabin"/>
                <a:cs typeface="Cabin"/>
                <a:sym typeface="Cabin"/>
              </a:rPr>
              <a:t>hit</a:t>
            </a:r>
          </a:p>
          <a:p>
            <a:pPr indent="0" lvl="2" marL="685800" marR="0" rtl="0" algn="l">
              <a:lnSpc>
                <a:spcPct val="100000"/>
              </a:lnSpc>
              <a:spcBef>
                <a:spcPts val="0"/>
              </a:spcBef>
              <a:spcAft>
                <a:spcPts val="0"/>
              </a:spcAft>
              <a:buClr>
                <a:schemeClr val="lt1"/>
              </a:buClr>
              <a:buSzPct val="25000"/>
              <a:buFont typeface="Cabin"/>
              <a:buNone/>
            </a:pPr>
            <a:r>
              <a:rPr b="0" i="0" lang="en-US" sz="3200" u="none" cap="none" strike="noStrike">
                <a:solidFill>
                  <a:schemeClr val="lt1"/>
                </a:solidFill>
                <a:latin typeface="Cabin"/>
                <a:ea typeface="Cabin"/>
                <a:cs typeface="Cabin"/>
                <a:sym typeface="Cabin"/>
              </a:rPr>
              <a:t>Left hand on left bottom</a:t>
            </a:r>
          </a:p>
          <a:p>
            <a:pPr indent="0" lvl="2" marL="685800" marR="0" rtl="0" algn="l">
              <a:lnSpc>
                <a:spcPct val="100000"/>
              </a:lnSpc>
              <a:spcBef>
                <a:spcPts val="0"/>
              </a:spcBef>
              <a:spcAft>
                <a:spcPts val="0"/>
              </a:spcAft>
              <a:buClr>
                <a:schemeClr val="lt1"/>
              </a:buClr>
              <a:buSzPct val="25000"/>
              <a:buFont typeface="Cabin"/>
              <a:buNone/>
            </a:pPr>
            <a:r>
              <a:rPr b="0" i="0" lang="en-US" sz="3200" u="none" cap="none" strike="noStrike">
                <a:solidFill>
                  <a:schemeClr val="lt1"/>
                </a:solidFill>
                <a:latin typeface="Cabin"/>
                <a:ea typeface="Cabin"/>
                <a:cs typeface="Cabin"/>
                <a:sym typeface="Cabin"/>
              </a:rPr>
              <a:t>Right hand on right bottom</a:t>
            </a:r>
          </a:p>
          <a:p>
            <a:pPr indent="0" lvl="2" marL="685800" marR="0" rtl="0" algn="l">
              <a:lnSpc>
                <a:spcPct val="100000"/>
              </a:lnSpc>
              <a:spcBef>
                <a:spcPts val="0"/>
              </a:spcBef>
              <a:spcAft>
                <a:spcPts val="0"/>
              </a:spcAft>
              <a:buClr>
                <a:schemeClr val="lt1"/>
              </a:buClr>
              <a:buSzPct val="25000"/>
              <a:buFont typeface="Cabin"/>
              <a:buNone/>
            </a:pPr>
            <a:r>
              <a:rPr b="0" i="0" lang="en-US" sz="3200" u="none" cap="none" strike="noStrike">
                <a:solidFill>
                  <a:schemeClr val="lt1"/>
                </a:solidFill>
                <a:latin typeface="Cabin"/>
                <a:ea typeface="Cabin"/>
                <a:cs typeface="Cabin"/>
                <a:sym typeface="Cabin"/>
              </a:rPr>
              <a:t>Wiggle</a:t>
            </a:r>
          </a:p>
          <a:p>
            <a:pPr indent="0" lvl="2" marL="685800" marR="0" rtl="0" algn="l">
              <a:lnSpc>
                <a:spcPct val="100000"/>
              </a:lnSpc>
              <a:spcBef>
                <a:spcPts val="0"/>
              </a:spcBef>
              <a:spcAft>
                <a:spcPts val="0"/>
              </a:spcAft>
              <a:buClr>
                <a:schemeClr val="lt1"/>
              </a:buClr>
              <a:buSzPct val="25000"/>
              <a:buFont typeface="Cabin"/>
              <a:buNone/>
            </a:pPr>
            <a:r>
              <a:rPr b="0" i="0" lang="en-US" sz="3200" u="none" cap="none" strike="noStrike">
                <a:solidFill>
                  <a:schemeClr val="lt1"/>
                </a:solidFill>
                <a:latin typeface="Cabin"/>
                <a:ea typeface="Cabin"/>
                <a:cs typeface="Cabin"/>
                <a:sym typeface="Cabin"/>
              </a:rPr>
              <a:t>Wiggle</a:t>
            </a:r>
          </a:p>
          <a:p>
            <a:pPr indent="0" lvl="2" marL="685800" marR="0" rtl="0" algn="l">
              <a:lnSpc>
                <a:spcPct val="100000"/>
              </a:lnSpc>
              <a:spcBef>
                <a:spcPts val="0"/>
              </a:spcBef>
              <a:spcAft>
                <a:spcPts val="0"/>
              </a:spcAft>
              <a:buClr>
                <a:schemeClr val="lt1"/>
              </a:buClr>
              <a:buSzPct val="25000"/>
              <a:buFont typeface="Cabin"/>
              <a:buNone/>
            </a:pPr>
            <a:r>
              <a:rPr b="0" i="0" lang="en-US" sz="3200" u="none" cap="none" strike="noStrike">
                <a:solidFill>
                  <a:schemeClr val="lt1"/>
                </a:solidFill>
                <a:latin typeface="Cabin"/>
                <a:ea typeface="Cabin"/>
                <a:cs typeface="Cabin"/>
                <a:sym typeface="Cabin"/>
              </a:rPr>
              <a:t>Jump</a:t>
            </a:r>
          </a:p>
        </p:txBody>
      </p:sp>
      <p:pic>
        <p:nvPicPr>
          <p:cNvPr id="310" name="Shape 310"/>
          <p:cNvPicPr preferRelativeResize="0"/>
          <p:nvPr/>
        </p:nvPicPr>
        <p:blipFill rotWithShape="1">
          <a:blip r:embed="rId3">
            <a:alphaModFix/>
          </a:blip>
          <a:srcRect b="0" l="0" r="0" t="0"/>
          <a:stretch/>
        </p:blipFill>
        <p:spPr>
          <a:xfrm>
            <a:off x="8267700" y="2781300"/>
            <a:ext cx="5905500" cy="4279900"/>
          </a:xfrm>
          <a:prstGeom prst="rect">
            <a:avLst/>
          </a:prstGeom>
          <a:noFill/>
          <a:ln>
            <a:noFill/>
          </a:ln>
        </p:spPr>
      </p:pic>
      <p:sp>
        <p:nvSpPr>
          <p:cNvPr id="311" name="Shape 311"/>
          <p:cNvSpPr txBox="1"/>
          <p:nvPr/>
        </p:nvSpPr>
        <p:spPr>
          <a:xfrm>
            <a:off x="5965150" y="7778225"/>
            <a:ext cx="9841499" cy="464099"/>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rgbClr val="FFFF00"/>
              </a:buClr>
              <a:buSzPct val="25000"/>
              <a:buFont typeface="Cabin"/>
              <a:buNone/>
            </a:pPr>
            <a:r>
              <a:rPr lang="en-US" sz="3600" u="sng">
                <a:solidFill>
                  <a:srgbClr val="FFFF00"/>
                </a:solidFill>
                <a:latin typeface="Cabin"/>
                <a:ea typeface="Cabin"/>
                <a:cs typeface="Cabin"/>
                <a:sym typeface="Cabin"/>
                <a:hlinkClick r:id="rId4"/>
              </a:rPr>
              <a:t>http://www.youtube.com/watch?v=vlzwuFkn88U</a:t>
            </a: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15" name="Shape 315"/>
        <p:cNvGrpSpPr/>
        <p:nvPr/>
      </p:nvGrpSpPr>
      <p:grpSpPr>
        <a:xfrm>
          <a:off x="0" y="0"/>
          <a:ext cx="0" cy="0"/>
          <a:chOff x="0" y="0"/>
          <a:chExt cx="0" cy="0"/>
        </a:xfrm>
      </p:grpSpPr>
      <p:sp>
        <p:nvSpPr>
          <p:cNvPr id="316" name="Shape 316"/>
          <p:cNvSpPr txBox="1"/>
          <p:nvPr>
            <p:ph type="title"/>
          </p:nvPr>
        </p:nvSpPr>
        <p:spPr>
          <a:xfrm>
            <a:off x="7353300" y="241300"/>
            <a:ext cx="7734299" cy="2298699"/>
          </a:xfrm>
          <a:prstGeom prst="rect">
            <a:avLst/>
          </a:prstGeom>
          <a:noFill/>
          <a:ln>
            <a:noFill/>
          </a:ln>
        </p:spPr>
        <p:txBody>
          <a:bodyPr anchorCtr="0" anchor="ctr" bIns="38100" lIns="38100" rIns="38100" tIns="38100">
            <a:noAutofit/>
          </a:bodyPr>
          <a:lstStyle/>
          <a:p>
            <a:pPr indent="0" lvl="0" marL="0" marR="0" rtl="0" algn="ctr">
              <a:lnSpc>
                <a:spcPct val="100000"/>
              </a:lnSpc>
              <a:spcBef>
                <a:spcPts val="0"/>
              </a:spcBef>
              <a:spcAft>
                <a:spcPts val="0"/>
              </a:spcAft>
              <a:buClr>
                <a:srgbClr val="00FF00"/>
              </a:buClr>
              <a:buSzPct val="25000"/>
              <a:buFont typeface="Cabin"/>
              <a:buNone/>
            </a:pPr>
            <a:r>
              <a:rPr b="0" i="0" lang="en-US" sz="7600" u="none" cap="none" strike="noStrike">
                <a:solidFill>
                  <a:srgbClr val="FFFF00"/>
                </a:solidFill>
                <a:latin typeface="Cabin"/>
                <a:ea typeface="Cabin"/>
                <a:cs typeface="Cabin"/>
                <a:sym typeface="Cabin"/>
              </a:rPr>
              <a:t>Programs for Humans...</a:t>
            </a:r>
          </a:p>
        </p:txBody>
      </p:sp>
      <p:sp>
        <p:nvSpPr>
          <p:cNvPr id="317" name="Shape 317"/>
          <p:cNvSpPr txBox="1"/>
          <p:nvPr/>
        </p:nvSpPr>
        <p:spPr>
          <a:xfrm>
            <a:off x="1125537" y="349250"/>
            <a:ext cx="5873749" cy="8432800"/>
          </a:xfrm>
          <a:prstGeom prst="rect">
            <a:avLst/>
          </a:prstGeom>
          <a:noFill/>
          <a:ln>
            <a:noFill/>
          </a:ln>
        </p:spPr>
        <p:txBody>
          <a:bodyPr anchorCtr="0" anchor="ctr" bIns="0" lIns="0" rIns="0" tIns="0">
            <a:noAutofit/>
          </a:bodyPr>
          <a:lstStyle/>
          <a:p>
            <a:pPr indent="0" lvl="0" marL="0" marR="0" rtl="0" algn="l">
              <a:lnSpc>
                <a:spcPct val="100000"/>
              </a:lnSpc>
              <a:spcBef>
                <a:spcPts val="0"/>
              </a:spcBef>
              <a:spcAft>
                <a:spcPts val="0"/>
              </a:spcAft>
              <a:buClr>
                <a:schemeClr val="lt1"/>
              </a:buClr>
              <a:buSzPct val="25000"/>
              <a:buFont typeface="Cabin"/>
              <a:buNone/>
            </a:pPr>
            <a:r>
              <a:rPr b="0" i="0" lang="en-US" sz="3200" u="none" cap="none" strike="noStrike">
                <a:solidFill>
                  <a:schemeClr val="lt1"/>
                </a:solidFill>
                <a:latin typeface="Cabin"/>
                <a:ea typeface="Cabin"/>
                <a:cs typeface="Cabin"/>
                <a:sym typeface="Cabin"/>
              </a:rPr>
              <a:t>while music is playing:</a:t>
            </a:r>
          </a:p>
          <a:p>
            <a:pPr indent="0" lvl="2" marL="685800" marR="0" rtl="0" algn="l">
              <a:lnSpc>
                <a:spcPct val="100000"/>
              </a:lnSpc>
              <a:spcBef>
                <a:spcPts val="0"/>
              </a:spcBef>
              <a:spcAft>
                <a:spcPts val="0"/>
              </a:spcAft>
              <a:buClr>
                <a:schemeClr val="lt1"/>
              </a:buClr>
              <a:buSzPct val="25000"/>
              <a:buFont typeface="Cabin"/>
              <a:buNone/>
            </a:pPr>
            <a:r>
              <a:rPr b="0" i="0" lang="en-US" sz="3200" u="none" cap="none" strike="noStrike">
                <a:solidFill>
                  <a:schemeClr val="lt1"/>
                </a:solidFill>
                <a:latin typeface="Cabin"/>
                <a:ea typeface="Cabin"/>
                <a:cs typeface="Cabin"/>
                <a:sym typeface="Cabin"/>
              </a:rPr>
              <a:t>Left hand out and up</a:t>
            </a:r>
          </a:p>
          <a:p>
            <a:pPr indent="0" lvl="2" marL="685800" marR="0" rtl="0" algn="l">
              <a:lnSpc>
                <a:spcPct val="100000"/>
              </a:lnSpc>
              <a:spcBef>
                <a:spcPts val="0"/>
              </a:spcBef>
              <a:spcAft>
                <a:spcPts val="0"/>
              </a:spcAft>
              <a:buClr>
                <a:schemeClr val="lt1"/>
              </a:buClr>
              <a:buSzPct val="25000"/>
              <a:buFont typeface="Cabin"/>
              <a:buNone/>
            </a:pPr>
            <a:r>
              <a:rPr b="0" i="0" lang="en-US" sz="3200" u="none" cap="none" strike="noStrike">
                <a:solidFill>
                  <a:schemeClr val="lt1"/>
                </a:solidFill>
                <a:latin typeface="Cabin"/>
                <a:ea typeface="Cabin"/>
                <a:cs typeface="Cabin"/>
                <a:sym typeface="Cabin"/>
              </a:rPr>
              <a:t>Right hand out and up</a:t>
            </a:r>
          </a:p>
          <a:p>
            <a:pPr indent="0" lvl="2" marL="685800" marR="0" rtl="0" algn="l">
              <a:lnSpc>
                <a:spcPct val="100000"/>
              </a:lnSpc>
              <a:spcBef>
                <a:spcPts val="0"/>
              </a:spcBef>
              <a:spcAft>
                <a:spcPts val="0"/>
              </a:spcAft>
              <a:buClr>
                <a:schemeClr val="lt1"/>
              </a:buClr>
              <a:buSzPct val="25000"/>
              <a:buFont typeface="Cabin"/>
              <a:buNone/>
            </a:pPr>
            <a:r>
              <a:rPr b="0" i="0" lang="en-US" sz="3200" u="none" cap="none" strike="noStrike">
                <a:solidFill>
                  <a:schemeClr val="lt1"/>
                </a:solidFill>
                <a:latin typeface="Cabin"/>
                <a:ea typeface="Cabin"/>
                <a:cs typeface="Cabin"/>
                <a:sym typeface="Cabin"/>
              </a:rPr>
              <a:t>Flip Left hand</a:t>
            </a:r>
          </a:p>
          <a:p>
            <a:pPr indent="0" lvl="2" marL="685800" marR="0" rtl="0" algn="l">
              <a:lnSpc>
                <a:spcPct val="100000"/>
              </a:lnSpc>
              <a:spcBef>
                <a:spcPts val="0"/>
              </a:spcBef>
              <a:spcAft>
                <a:spcPts val="0"/>
              </a:spcAft>
              <a:buClr>
                <a:schemeClr val="lt1"/>
              </a:buClr>
              <a:buSzPct val="25000"/>
              <a:buFont typeface="Cabin"/>
              <a:buNone/>
            </a:pPr>
            <a:r>
              <a:rPr b="0" i="0" lang="en-US" sz="3200" u="none" cap="none" strike="noStrike">
                <a:solidFill>
                  <a:schemeClr val="lt1"/>
                </a:solidFill>
                <a:latin typeface="Cabin"/>
                <a:ea typeface="Cabin"/>
                <a:cs typeface="Cabin"/>
                <a:sym typeface="Cabin"/>
              </a:rPr>
              <a:t>Flip Right hand</a:t>
            </a:r>
          </a:p>
          <a:p>
            <a:pPr indent="0" lvl="2" marL="685800" marR="0" rtl="0" algn="l">
              <a:lnSpc>
                <a:spcPct val="100000"/>
              </a:lnSpc>
              <a:spcBef>
                <a:spcPts val="0"/>
              </a:spcBef>
              <a:spcAft>
                <a:spcPts val="0"/>
              </a:spcAft>
              <a:buClr>
                <a:schemeClr val="lt1"/>
              </a:buClr>
              <a:buSzPct val="25000"/>
              <a:buFont typeface="Cabin"/>
              <a:buNone/>
            </a:pPr>
            <a:r>
              <a:rPr b="0" i="0" lang="en-US" sz="3200" u="none" cap="none" strike="noStrike">
                <a:solidFill>
                  <a:schemeClr val="lt1"/>
                </a:solidFill>
                <a:latin typeface="Cabin"/>
                <a:ea typeface="Cabin"/>
                <a:cs typeface="Cabin"/>
                <a:sym typeface="Cabin"/>
              </a:rPr>
              <a:t>Left hand to right shoulder</a:t>
            </a:r>
          </a:p>
          <a:p>
            <a:pPr indent="0" lvl="2" marL="685800" marR="0" rtl="0" algn="l">
              <a:lnSpc>
                <a:spcPct val="100000"/>
              </a:lnSpc>
              <a:spcBef>
                <a:spcPts val="0"/>
              </a:spcBef>
              <a:spcAft>
                <a:spcPts val="0"/>
              </a:spcAft>
              <a:buClr>
                <a:schemeClr val="lt1"/>
              </a:buClr>
              <a:buSzPct val="25000"/>
              <a:buFont typeface="Cabin"/>
              <a:buNone/>
            </a:pPr>
            <a:r>
              <a:rPr b="0" i="0" lang="en-US" sz="3200" u="none" cap="none" strike="noStrike">
                <a:solidFill>
                  <a:schemeClr val="lt1"/>
                </a:solidFill>
                <a:latin typeface="Cabin"/>
                <a:ea typeface="Cabin"/>
                <a:cs typeface="Cabin"/>
                <a:sym typeface="Cabin"/>
              </a:rPr>
              <a:t>Right hand to left shoulder</a:t>
            </a:r>
          </a:p>
          <a:p>
            <a:pPr indent="0" lvl="2" marL="685800" marR="0" rtl="0" algn="l">
              <a:lnSpc>
                <a:spcPct val="100000"/>
              </a:lnSpc>
              <a:spcBef>
                <a:spcPts val="0"/>
              </a:spcBef>
              <a:spcAft>
                <a:spcPts val="0"/>
              </a:spcAft>
              <a:buClr>
                <a:schemeClr val="lt1"/>
              </a:buClr>
              <a:buSzPct val="25000"/>
              <a:buFont typeface="Cabin"/>
              <a:buNone/>
            </a:pPr>
            <a:r>
              <a:rPr b="0" i="0" lang="en-US" sz="3200" u="none" cap="none" strike="noStrike">
                <a:solidFill>
                  <a:schemeClr val="lt1"/>
                </a:solidFill>
                <a:latin typeface="Cabin"/>
                <a:ea typeface="Cabin"/>
                <a:cs typeface="Cabin"/>
                <a:sym typeface="Cabin"/>
              </a:rPr>
              <a:t>Left hand to back of head</a:t>
            </a:r>
          </a:p>
          <a:p>
            <a:pPr indent="0" lvl="2" marL="685800" marR="0" rtl="0" algn="l">
              <a:lnSpc>
                <a:spcPct val="100000"/>
              </a:lnSpc>
              <a:spcBef>
                <a:spcPts val="0"/>
              </a:spcBef>
              <a:spcAft>
                <a:spcPts val="0"/>
              </a:spcAft>
              <a:buClr>
                <a:schemeClr val="lt1"/>
              </a:buClr>
              <a:buSzPct val="25000"/>
              <a:buFont typeface="Cabin"/>
              <a:buNone/>
            </a:pPr>
            <a:r>
              <a:rPr b="0" i="0" lang="en-US" sz="3200" u="none" cap="none" strike="noStrike">
                <a:solidFill>
                  <a:schemeClr val="lt1"/>
                </a:solidFill>
                <a:latin typeface="Cabin"/>
                <a:ea typeface="Cabin"/>
                <a:cs typeface="Cabin"/>
                <a:sym typeface="Cabin"/>
              </a:rPr>
              <a:t>Right </a:t>
            </a:r>
            <a:r>
              <a:rPr b="0" i="0" lang="en-US" sz="3200" u="none" cap="none" strike="noStrike">
                <a:solidFill>
                  <a:srgbClr val="00FF00"/>
                </a:solidFill>
                <a:latin typeface="Cabin"/>
                <a:ea typeface="Cabin"/>
                <a:cs typeface="Cabin"/>
                <a:sym typeface="Cabin"/>
              </a:rPr>
              <a:t>hand</a:t>
            </a:r>
            <a:r>
              <a:rPr b="0" i="0" lang="en-US" sz="3200" u="none" cap="none" strike="noStrike">
                <a:solidFill>
                  <a:schemeClr val="lt1"/>
                </a:solidFill>
                <a:latin typeface="Cabin"/>
                <a:ea typeface="Cabin"/>
                <a:cs typeface="Cabin"/>
                <a:sym typeface="Cabin"/>
              </a:rPr>
              <a:t> to back of head</a:t>
            </a:r>
          </a:p>
          <a:p>
            <a:pPr indent="0" lvl="2" marL="685800" marR="0" rtl="0" algn="l">
              <a:lnSpc>
                <a:spcPct val="100000"/>
              </a:lnSpc>
              <a:spcBef>
                <a:spcPts val="0"/>
              </a:spcBef>
              <a:spcAft>
                <a:spcPts val="0"/>
              </a:spcAft>
              <a:buClr>
                <a:schemeClr val="lt1"/>
              </a:buClr>
              <a:buSzPct val="25000"/>
              <a:buFont typeface="Cabin"/>
              <a:buNone/>
            </a:pPr>
            <a:r>
              <a:rPr b="0" i="0" lang="en-US" sz="3200" u="none" cap="none" strike="noStrike">
                <a:solidFill>
                  <a:schemeClr val="lt1"/>
                </a:solidFill>
                <a:latin typeface="Cabin"/>
                <a:ea typeface="Cabin"/>
                <a:cs typeface="Cabin"/>
                <a:sym typeface="Cabin"/>
              </a:rPr>
              <a:t>Left hand to right </a:t>
            </a:r>
            <a:r>
              <a:rPr b="0" i="0" lang="en-US" sz="3200" u="none" cap="none" strike="noStrike">
                <a:solidFill>
                  <a:srgbClr val="00FF00"/>
                </a:solidFill>
                <a:latin typeface="Cabin"/>
                <a:ea typeface="Cabin"/>
                <a:cs typeface="Cabin"/>
                <a:sym typeface="Cabin"/>
              </a:rPr>
              <a:t>hip</a:t>
            </a:r>
          </a:p>
          <a:p>
            <a:pPr indent="0" lvl="2" marL="685800" marR="0" rtl="0" algn="l">
              <a:lnSpc>
                <a:spcPct val="100000"/>
              </a:lnSpc>
              <a:spcBef>
                <a:spcPts val="0"/>
              </a:spcBef>
              <a:spcAft>
                <a:spcPts val="0"/>
              </a:spcAft>
              <a:buClr>
                <a:schemeClr val="lt1"/>
              </a:buClr>
              <a:buSzPct val="25000"/>
              <a:buFont typeface="Cabin"/>
              <a:buNone/>
            </a:pPr>
            <a:r>
              <a:rPr b="0" i="0" lang="en-US" sz="3200" u="none" cap="none" strike="noStrike">
                <a:solidFill>
                  <a:schemeClr val="lt1"/>
                </a:solidFill>
                <a:latin typeface="Cabin"/>
                <a:ea typeface="Cabin"/>
                <a:cs typeface="Cabin"/>
                <a:sym typeface="Cabin"/>
              </a:rPr>
              <a:t>Right hand to left </a:t>
            </a:r>
            <a:r>
              <a:rPr b="0" i="0" lang="en-US" sz="3200" u="none" cap="none" strike="noStrike">
                <a:solidFill>
                  <a:srgbClr val="00FF00"/>
                </a:solidFill>
                <a:latin typeface="Cabin"/>
                <a:ea typeface="Cabin"/>
                <a:cs typeface="Cabin"/>
                <a:sym typeface="Cabin"/>
              </a:rPr>
              <a:t>hip</a:t>
            </a:r>
          </a:p>
          <a:p>
            <a:pPr indent="0" lvl="2" marL="685800" marR="0" rtl="0" algn="l">
              <a:lnSpc>
                <a:spcPct val="100000"/>
              </a:lnSpc>
              <a:spcBef>
                <a:spcPts val="0"/>
              </a:spcBef>
              <a:spcAft>
                <a:spcPts val="0"/>
              </a:spcAft>
              <a:buClr>
                <a:schemeClr val="lt1"/>
              </a:buClr>
              <a:buSzPct val="25000"/>
              <a:buFont typeface="Cabin"/>
              <a:buNone/>
            </a:pPr>
            <a:r>
              <a:rPr b="0" i="0" lang="en-US" sz="3200" u="none" cap="none" strike="noStrike">
                <a:solidFill>
                  <a:schemeClr val="lt1"/>
                </a:solidFill>
                <a:latin typeface="Cabin"/>
                <a:ea typeface="Cabin"/>
                <a:cs typeface="Cabin"/>
                <a:sym typeface="Cabin"/>
              </a:rPr>
              <a:t>Left hand on left bottom</a:t>
            </a:r>
          </a:p>
          <a:p>
            <a:pPr indent="0" lvl="2" marL="685800" marR="0" rtl="0" algn="l">
              <a:lnSpc>
                <a:spcPct val="100000"/>
              </a:lnSpc>
              <a:spcBef>
                <a:spcPts val="0"/>
              </a:spcBef>
              <a:spcAft>
                <a:spcPts val="0"/>
              </a:spcAft>
              <a:buClr>
                <a:schemeClr val="lt1"/>
              </a:buClr>
              <a:buSzPct val="25000"/>
              <a:buFont typeface="Cabin"/>
              <a:buNone/>
            </a:pPr>
            <a:r>
              <a:rPr b="0" i="0" lang="en-US" sz="3200" u="none" cap="none" strike="noStrike">
                <a:solidFill>
                  <a:schemeClr val="lt1"/>
                </a:solidFill>
                <a:latin typeface="Cabin"/>
                <a:ea typeface="Cabin"/>
                <a:cs typeface="Cabin"/>
                <a:sym typeface="Cabin"/>
              </a:rPr>
              <a:t>Right hand on right bottom</a:t>
            </a:r>
          </a:p>
          <a:p>
            <a:pPr indent="0" lvl="2" marL="685800" marR="0" rtl="0" algn="l">
              <a:lnSpc>
                <a:spcPct val="100000"/>
              </a:lnSpc>
              <a:spcBef>
                <a:spcPts val="0"/>
              </a:spcBef>
              <a:spcAft>
                <a:spcPts val="0"/>
              </a:spcAft>
              <a:buClr>
                <a:schemeClr val="lt1"/>
              </a:buClr>
              <a:buSzPct val="25000"/>
              <a:buFont typeface="Cabin"/>
              <a:buNone/>
            </a:pPr>
            <a:r>
              <a:rPr b="0" i="0" lang="en-US" sz="3200" u="none" cap="none" strike="noStrike">
                <a:solidFill>
                  <a:schemeClr val="lt1"/>
                </a:solidFill>
                <a:latin typeface="Cabin"/>
                <a:ea typeface="Cabin"/>
                <a:cs typeface="Cabin"/>
                <a:sym typeface="Cabin"/>
              </a:rPr>
              <a:t>Wiggle</a:t>
            </a:r>
          </a:p>
          <a:p>
            <a:pPr indent="0" lvl="2" marL="685800" marR="0" rtl="0" algn="l">
              <a:lnSpc>
                <a:spcPct val="100000"/>
              </a:lnSpc>
              <a:spcBef>
                <a:spcPts val="0"/>
              </a:spcBef>
              <a:spcAft>
                <a:spcPts val="0"/>
              </a:spcAft>
              <a:buClr>
                <a:schemeClr val="lt1"/>
              </a:buClr>
              <a:buSzPct val="25000"/>
              <a:buFont typeface="Cabin"/>
              <a:buNone/>
            </a:pPr>
            <a:r>
              <a:rPr b="0" i="0" lang="en-US" sz="3200" u="none" cap="none" strike="noStrike">
                <a:solidFill>
                  <a:schemeClr val="lt1"/>
                </a:solidFill>
                <a:latin typeface="Cabin"/>
                <a:ea typeface="Cabin"/>
                <a:cs typeface="Cabin"/>
                <a:sym typeface="Cabin"/>
              </a:rPr>
              <a:t>Wiggle</a:t>
            </a:r>
          </a:p>
          <a:p>
            <a:pPr indent="0" lvl="2" marL="685800" marR="0" rtl="0" algn="l">
              <a:lnSpc>
                <a:spcPct val="100000"/>
              </a:lnSpc>
              <a:spcBef>
                <a:spcPts val="0"/>
              </a:spcBef>
              <a:spcAft>
                <a:spcPts val="0"/>
              </a:spcAft>
              <a:buClr>
                <a:schemeClr val="lt1"/>
              </a:buClr>
              <a:buSzPct val="25000"/>
              <a:buFont typeface="Cabin"/>
              <a:buNone/>
            </a:pPr>
            <a:r>
              <a:rPr b="0" i="0" lang="en-US" sz="3200" u="none" cap="none" strike="noStrike">
                <a:solidFill>
                  <a:schemeClr val="lt1"/>
                </a:solidFill>
                <a:latin typeface="Cabin"/>
                <a:ea typeface="Cabin"/>
                <a:cs typeface="Cabin"/>
                <a:sym typeface="Cabin"/>
              </a:rPr>
              <a:t>Jump</a:t>
            </a:r>
          </a:p>
        </p:txBody>
      </p:sp>
      <p:pic>
        <p:nvPicPr>
          <p:cNvPr id="318" name="Shape 318"/>
          <p:cNvPicPr preferRelativeResize="0"/>
          <p:nvPr/>
        </p:nvPicPr>
        <p:blipFill rotWithShape="1">
          <a:blip r:embed="rId3">
            <a:alphaModFix/>
          </a:blip>
          <a:srcRect b="0" l="0" r="0" t="0"/>
          <a:stretch/>
        </p:blipFill>
        <p:spPr>
          <a:xfrm>
            <a:off x="8267700" y="2781300"/>
            <a:ext cx="5905500" cy="4279900"/>
          </a:xfrm>
          <a:prstGeom prst="rect">
            <a:avLst/>
          </a:prstGeom>
          <a:noFill/>
          <a:ln>
            <a:noFill/>
          </a:ln>
        </p:spPr>
      </p:pic>
      <p:sp>
        <p:nvSpPr>
          <p:cNvPr id="319" name="Shape 319"/>
          <p:cNvSpPr txBox="1"/>
          <p:nvPr/>
        </p:nvSpPr>
        <p:spPr>
          <a:xfrm>
            <a:off x="5965150" y="7778225"/>
            <a:ext cx="9841499" cy="464099"/>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rgbClr val="FFFF00"/>
              </a:buClr>
              <a:buSzPct val="25000"/>
              <a:buFont typeface="Cabin"/>
              <a:buNone/>
            </a:pPr>
            <a:r>
              <a:rPr lang="en-US" sz="3600" u="sng">
                <a:solidFill>
                  <a:srgbClr val="FFFF00"/>
                </a:solidFill>
                <a:latin typeface="Cabin"/>
                <a:ea typeface="Cabin"/>
                <a:cs typeface="Cabin"/>
                <a:sym typeface="Cabin"/>
                <a:hlinkClick r:id="rId4"/>
              </a:rPr>
              <a:t>http://www.youtube.com/watch?v=vlzwuFkn88U</a:t>
            </a: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23" name="Shape 323"/>
        <p:cNvGrpSpPr/>
        <p:nvPr/>
      </p:nvGrpSpPr>
      <p:grpSpPr>
        <a:xfrm>
          <a:off x="0" y="0"/>
          <a:ext cx="0" cy="0"/>
          <a:chOff x="0" y="0"/>
          <a:chExt cx="0" cy="0"/>
        </a:xfrm>
      </p:grpSpPr>
      <p:sp>
        <p:nvSpPr>
          <p:cNvPr id="324" name="Shape 324"/>
          <p:cNvSpPr txBox="1"/>
          <p:nvPr/>
        </p:nvSpPr>
        <p:spPr>
          <a:xfrm>
            <a:off x="1952625" y="4000500"/>
            <a:ext cx="12420600" cy="1143000"/>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chemeClr val="lt1"/>
              </a:buClr>
              <a:buSzPct val="25000"/>
              <a:buFont typeface="Cabin"/>
              <a:buNone/>
            </a:pPr>
            <a:r>
              <a:rPr b="0" i="0" lang="en-US" sz="3600" u="none" cap="none" strike="noStrike">
                <a:solidFill>
                  <a:schemeClr val="lt1"/>
                </a:solidFill>
                <a:latin typeface="Cabin"/>
                <a:ea typeface="Cabin"/>
                <a:cs typeface="Cabin"/>
                <a:sym typeface="Cabin"/>
              </a:rPr>
              <a:t>the clown ran after the car and the car ran into the tent and the tent fell down on the clown and the car </a:t>
            </a:r>
          </a:p>
        </p:txBody>
      </p:sp>
      <p:pic>
        <p:nvPicPr>
          <p:cNvPr id="325" name="Shape 325"/>
          <p:cNvPicPr preferRelativeResize="0"/>
          <p:nvPr/>
        </p:nvPicPr>
        <p:blipFill rotWithShape="1">
          <a:blip r:embed="rId3">
            <a:alphaModFix/>
          </a:blip>
          <a:srcRect b="0" l="0" r="0" t="0"/>
          <a:stretch/>
        </p:blipFill>
        <p:spPr>
          <a:xfrm>
            <a:off x="12172950" y="419100"/>
            <a:ext cx="2927350" cy="1943100"/>
          </a:xfrm>
          <a:prstGeom prst="rect">
            <a:avLst/>
          </a:prstGeom>
          <a:noFill/>
          <a:ln>
            <a:noFill/>
          </a:ln>
        </p:spPr>
      </p:pic>
      <p:sp>
        <p:nvSpPr>
          <p:cNvPr id="326" name="Shape 326"/>
          <p:cNvSpPr txBox="1"/>
          <p:nvPr>
            <p:ph type="title"/>
          </p:nvPr>
        </p:nvSpPr>
        <p:spPr>
          <a:xfrm>
            <a:off x="1549400" y="6781800"/>
            <a:ext cx="12039599" cy="2298699"/>
          </a:xfrm>
          <a:prstGeom prst="rect">
            <a:avLst/>
          </a:prstGeom>
          <a:noFill/>
          <a:ln>
            <a:noFill/>
          </a:ln>
        </p:spPr>
        <p:txBody>
          <a:bodyPr anchorCtr="0" anchor="ctr" bIns="38100" lIns="38100" rIns="38100" tIns="38100">
            <a:noAutofit/>
          </a:bodyPr>
          <a:lstStyle/>
          <a:p>
            <a:pPr indent="0" lvl="0" marL="0" marR="0" rtl="0" algn="ctr">
              <a:lnSpc>
                <a:spcPct val="100000"/>
              </a:lnSpc>
              <a:spcBef>
                <a:spcPts val="0"/>
              </a:spcBef>
              <a:spcAft>
                <a:spcPts val="0"/>
              </a:spcAft>
              <a:buClr>
                <a:srgbClr val="00FF00"/>
              </a:buClr>
              <a:buSzPct val="25000"/>
              <a:buFont typeface="Cabin"/>
              <a:buNone/>
            </a:pPr>
            <a:r>
              <a:rPr b="0" i="0" lang="en-US" sz="7600" u="none" cap="none" strike="noStrike">
                <a:solidFill>
                  <a:srgbClr val="FFFF00"/>
                </a:solidFill>
                <a:latin typeface="Cabin"/>
                <a:ea typeface="Cabin"/>
                <a:cs typeface="Cabin"/>
                <a:sym typeface="Cabin"/>
              </a:rPr>
              <a:t>Programs for Python...</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324"/>
                                        </p:tgtEl>
                                        <p:attrNameLst>
                                          <p:attrName>style.visibility</p:attrName>
                                        </p:attrNameLst>
                                      </p:cBhvr>
                                      <p:to>
                                        <p:strVal val="visible"/>
                                      </p:to>
                                    </p:set>
                                    <p:anim calcmode="lin" valueType="num">
                                      <p:cBhvr additive="base">
                                        <p:cTn dur="1600"/>
                                        <p:tgtEl>
                                          <p:spTgt spid="324"/>
                                        </p:tgtEl>
                                        <p:attrNameLst>
                                          <p:attrName>ppt_w</p:attrName>
                                        </p:attrNameLst>
                                      </p:cBhvr>
                                      <p:tavLst>
                                        <p:tav fmla="" tm="0">
                                          <p:val>
                                            <p:strVal val="0"/>
                                          </p:val>
                                        </p:tav>
                                        <p:tav fmla="" tm="100000">
                                          <p:val>
                                            <p:strVal val="#ppt_w"/>
                                          </p:val>
                                        </p:tav>
                                      </p:tavLst>
                                    </p:anim>
                                    <p:anim calcmode="lin" valueType="num">
                                      <p:cBhvr additive="base">
                                        <p:cTn dur="1600"/>
                                        <p:tgtEl>
                                          <p:spTgt spid="324"/>
                                        </p:tgtEl>
                                        <p:attrNameLst>
                                          <p:attrName>ppt_h</p:attrName>
                                        </p:attrNameLst>
                                      </p:cBhvr>
                                      <p:tavLst>
                                        <p:tav fmla="" tm="0">
                                          <p:val>
                                            <p:strVal val="0"/>
                                          </p:val>
                                        </p:tav>
                                        <p:tav fmla="" tm="100000">
                                          <p:val>
                                            <p:strVal val="#ppt_h"/>
                                          </p:val>
                                        </p:tav>
                                      </p:tavLst>
                                    </p:anim>
                                  </p:childTnLst>
                                </p:cTn>
                              </p:par>
                            </p:childTnLst>
                          </p:cTn>
                        </p:par>
                        <p:par>
                          <p:cTn fill="hold">
                            <p:stCondLst>
                              <p:cond delay="1600"/>
                            </p:stCondLst>
                            <p:childTnLst>
                              <p:par>
                                <p:cTn fill="hold" nodeType="afterEffect" presetClass="emph" presetID="8" presetSubtype="0">
                                  <p:stCondLst>
                                    <p:cond delay="0"/>
                                  </p:stCondLst>
                                  <p:childTnLst>
                                    <p:animRot by="-21600000">
                                      <p:cBhvr>
                                        <p:cTn dur="5000" fill="hold"/>
                                        <p:tgtEl>
                                          <p:spTgt spid="324"/>
                                        </p:tgtEl>
                                        <p:attrNameLst>
                                          <p:attrName>r</p:attrName>
                                        </p:attrNameLst>
                                      </p:cBhvr>
                                    </p:animRot>
                                  </p:childTnLst>
                                </p:cTn>
                              </p:par>
                            </p:childTnLst>
                          </p:cTn>
                        </p:par>
                        <p:par>
                          <p:cTn fill="hold">
                            <p:stCondLst>
                              <p:cond delay="6600"/>
                            </p:stCondLst>
                            <p:childTnLst>
                              <p:par>
                                <p:cTn fill="hold" nodeType="afterEffect" presetClass="exit" presetID="2" presetSubtype="8">
                                  <p:stCondLst>
                                    <p:cond delay="0"/>
                                  </p:stCondLst>
                                  <p:childTnLst>
                                    <p:anim calcmode="lin" valueType="num">
                                      <p:cBhvr additive="base">
                                        <p:cTn dur="2600"/>
                                        <p:tgtEl>
                                          <p:spTgt spid="324"/>
                                        </p:tgtEl>
                                        <p:attrNameLst>
                                          <p:attrName>ppt_x</p:attrName>
                                        </p:attrNameLst>
                                      </p:cBhvr>
                                      <p:tavLst>
                                        <p:tav fmla="" tm="0">
                                          <p:val>
                                            <p:strVal val="#ppt_x"/>
                                          </p:val>
                                        </p:tav>
                                        <p:tav fmla="" tm="100000">
                                          <p:val>
                                            <p:strVal val="#ppt_x-1"/>
                                          </p:val>
                                        </p:tav>
                                      </p:tavLst>
                                    </p:anim>
                                    <p:set>
                                      <p:cBhvr>
                                        <p:cTn dur="1" fill="hold">
                                          <p:stCondLst>
                                            <p:cond delay="2600"/>
                                          </p:stCondLst>
                                        </p:cTn>
                                        <p:tgtEl>
                                          <p:spTgt spid="324"/>
                                        </p:tgtEl>
                                        <p:attrNameLst>
                                          <p:attrName>style.visibility</p:attrName>
                                        </p:attrNameLst>
                                      </p:cBhvr>
                                      <p:to>
                                        <p:strVal val="hidden"/>
                                      </p:to>
                                    </p:set>
                                  </p:childTnLst>
                                </p:cTn>
                              </p:par>
                            </p:childTnLst>
                          </p:cTn>
                        </p:par>
                        <p:par>
                          <p:cTn fill="hold">
                            <p:stCondLst>
                              <p:cond delay="9200"/>
                            </p:stCondLst>
                            <p:childTnLst>
                              <p:par>
                                <p:cTn fill="hold" nodeType="afterEffect" presetClass="entr" presetID="2" presetSubtype="8">
                                  <p:stCondLst>
                                    <p:cond delay="0"/>
                                  </p:stCondLst>
                                  <p:childTnLst>
                                    <p:set>
                                      <p:cBhvr>
                                        <p:cTn dur="1" fill="hold">
                                          <p:stCondLst>
                                            <p:cond delay="0"/>
                                          </p:stCondLst>
                                        </p:cTn>
                                        <p:tgtEl>
                                          <p:spTgt spid="324"/>
                                        </p:tgtEl>
                                        <p:attrNameLst>
                                          <p:attrName>style.visibility</p:attrName>
                                        </p:attrNameLst>
                                      </p:cBhvr>
                                      <p:to>
                                        <p:strVal val="visible"/>
                                      </p:to>
                                    </p:set>
                                    <p:anim calcmode="lin" valueType="num">
                                      <p:cBhvr additive="base">
                                        <p:cTn dur="3300"/>
                                        <p:tgtEl>
                                          <p:spTgt spid="324"/>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30" name="Shape 330"/>
        <p:cNvGrpSpPr/>
        <p:nvPr/>
      </p:nvGrpSpPr>
      <p:grpSpPr>
        <a:xfrm>
          <a:off x="0" y="0"/>
          <a:ext cx="0" cy="0"/>
          <a:chOff x="0" y="0"/>
          <a:chExt cx="0" cy="0"/>
        </a:xfrm>
      </p:grpSpPr>
      <p:pic>
        <p:nvPicPr>
          <p:cNvPr id="331" name="Shape 331"/>
          <p:cNvPicPr preferRelativeResize="0"/>
          <p:nvPr/>
        </p:nvPicPr>
        <p:blipFill rotWithShape="1">
          <a:blip r:embed="rId3">
            <a:alphaModFix/>
          </a:blip>
          <a:srcRect b="0" l="0" r="0" t="0"/>
          <a:stretch/>
        </p:blipFill>
        <p:spPr>
          <a:xfrm>
            <a:off x="12172950" y="419100"/>
            <a:ext cx="2927350" cy="1943100"/>
          </a:xfrm>
          <a:prstGeom prst="rect">
            <a:avLst/>
          </a:prstGeom>
          <a:noFill/>
          <a:ln>
            <a:noFill/>
          </a:ln>
        </p:spPr>
      </p:pic>
      <p:sp>
        <p:nvSpPr>
          <p:cNvPr id="332" name="Shape 332"/>
          <p:cNvSpPr txBox="1"/>
          <p:nvPr>
            <p:ph type="title"/>
          </p:nvPr>
        </p:nvSpPr>
        <p:spPr>
          <a:xfrm>
            <a:off x="1549400" y="6781800"/>
            <a:ext cx="12039599" cy="2298699"/>
          </a:xfrm>
          <a:prstGeom prst="rect">
            <a:avLst/>
          </a:prstGeom>
          <a:noFill/>
          <a:ln>
            <a:noFill/>
          </a:ln>
        </p:spPr>
        <p:txBody>
          <a:bodyPr anchorCtr="0" anchor="ctr" bIns="38100" lIns="38100" rIns="38100" tIns="38100">
            <a:noAutofit/>
          </a:bodyPr>
          <a:lstStyle/>
          <a:p>
            <a:pPr indent="0" lvl="0" marL="0" marR="0" rtl="0" algn="ctr">
              <a:lnSpc>
                <a:spcPct val="100000"/>
              </a:lnSpc>
              <a:spcBef>
                <a:spcPts val="0"/>
              </a:spcBef>
              <a:spcAft>
                <a:spcPts val="0"/>
              </a:spcAft>
              <a:buClr>
                <a:srgbClr val="00FF00"/>
              </a:buClr>
              <a:buSzPct val="25000"/>
              <a:buFont typeface="Cabin"/>
              <a:buNone/>
            </a:pPr>
            <a:r>
              <a:rPr b="0" i="0" lang="en-US" sz="7600" u="none" cap="none" strike="noStrike">
                <a:solidFill>
                  <a:srgbClr val="FFFF00"/>
                </a:solidFill>
                <a:latin typeface="Cabin"/>
                <a:ea typeface="Cabin"/>
                <a:cs typeface="Cabin"/>
                <a:sym typeface="Cabin"/>
              </a:rPr>
              <a:t>Programs for Python...</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2"/>
                                        </p:tgtEl>
                                        <p:attrNameLst>
                                          <p:attrName>style.visibility</p:attrName>
                                        </p:attrNameLst>
                                      </p:cBhvr>
                                      <p:to>
                                        <p:strVal val="visible"/>
                                      </p:to>
                                    </p:set>
                                    <p:animEffect filter="fade" transition="in">
                                      <p:cBhvr>
                                        <p:cTn dur="1000"/>
                                        <p:tgtEl>
                                          <p:spTgt spid="33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36" name="Shape 336"/>
        <p:cNvGrpSpPr/>
        <p:nvPr/>
      </p:nvGrpSpPr>
      <p:grpSpPr>
        <a:xfrm>
          <a:off x="0" y="0"/>
          <a:ext cx="0" cy="0"/>
          <a:chOff x="0" y="0"/>
          <a:chExt cx="0" cy="0"/>
        </a:xfrm>
      </p:grpSpPr>
      <p:sp>
        <p:nvSpPr>
          <p:cNvPr id="337" name="Shape 337"/>
          <p:cNvSpPr txBox="1"/>
          <p:nvPr/>
        </p:nvSpPr>
        <p:spPr>
          <a:xfrm>
            <a:off x="930550" y="263550"/>
            <a:ext cx="9772499" cy="8616899"/>
          </a:xfrm>
          <a:prstGeom prst="rect">
            <a:avLst/>
          </a:prstGeom>
          <a:noFill/>
          <a:ln>
            <a:noFill/>
          </a:ln>
        </p:spPr>
        <p:txBody>
          <a:bodyPr anchorCtr="0" anchor="ctr" bIns="0" lIns="0" rIns="0" tIns="0">
            <a:noAutofit/>
          </a:bodyPr>
          <a:lstStyle/>
          <a:p>
            <a:pPr indent="0" lvl="0" marL="0" marR="0" rtl="0" algn="l">
              <a:lnSpc>
                <a:spcPct val="100000"/>
              </a:lnSpc>
              <a:spcBef>
                <a:spcPts val="0"/>
              </a:spcBef>
              <a:spcAft>
                <a:spcPts val="0"/>
              </a:spcAft>
              <a:buClr>
                <a:srgbClr val="00FF00"/>
              </a:buClr>
              <a:buSzPct val="25000"/>
              <a:buFont typeface="Cabin"/>
              <a:buNone/>
            </a:pPr>
            <a:r>
              <a:rPr b="0" i="0" lang="en-US" sz="3000" u="none" cap="none" strike="noStrike">
                <a:solidFill>
                  <a:srgbClr val="00FF00"/>
                </a:solidFill>
                <a:latin typeface="Courier New"/>
                <a:ea typeface="Courier New"/>
                <a:cs typeface="Courier New"/>
                <a:sym typeface="Courier New"/>
              </a:rPr>
              <a:t>name = raw_input(</a:t>
            </a:r>
            <a:r>
              <a:rPr i="0" lang="en-US" sz="3000" u="none" cap="none" strike="noStrike">
                <a:solidFill>
                  <a:srgbClr val="00FF00"/>
                </a:solidFill>
                <a:latin typeface="Courier New"/>
                <a:ea typeface="Courier New"/>
                <a:cs typeface="Courier New"/>
                <a:sym typeface="Courier New"/>
              </a:rPr>
              <a:t>'En</a:t>
            </a:r>
            <a:r>
              <a:rPr b="0" i="0" lang="en-US" sz="3000" u="none" cap="none" strike="noStrike">
                <a:solidFill>
                  <a:srgbClr val="00FF00"/>
                </a:solidFill>
                <a:latin typeface="Courier New"/>
                <a:ea typeface="Courier New"/>
                <a:cs typeface="Courier New"/>
                <a:sym typeface="Courier New"/>
              </a:rPr>
              <a:t>ter file:')</a:t>
            </a:r>
          </a:p>
          <a:p>
            <a:pPr indent="0" lvl="0" marL="0" marR="0" rtl="0" algn="l">
              <a:lnSpc>
                <a:spcPct val="100000"/>
              </a:lnSpc>
              <a:spcBef>
                <a:spcPts val="0"/>
              </a:spcBef>
              <a:spcAft>
                <a:spcPts val="0"/>
              </a:spcAft>
              <a:buClr>
                <a:srgbClr val="00FF00"/>
              </a:buClr>
              <a:buSzPct val="25000"/>
              <a:buFont typeface="Cabin"/>
              <a:buNone/>
            </a:pPr>
            <a:r>
              <a:rPr b="0" i="0" lang="en-US" sz="3000" u="none" cap="none" strike="noStrike">
                <a:solidFill>
                  <a:srgbClr val="00FF00"/>
                </a:solidFill>
                <a:latin typeface="Courier New"/>
                <a:ea typeface="Courier New"/>
                <a:cs typeface="Courier New"/>
                <a:sym typeface="Courier New"/>
              </a:rPr>
              <a:t>handle = open(name, 'r')</a:t>
            </a:r>
          </a:p>
          <a:p>
            <a:pPr indent="0" lvl="0" marL="0" marR="0" rtl="0" algn="l">
              <a:lnSpc>
                <a:spcPct val="100000"/>
              </a:lnSpc>
              <a:spcBef>
                <a:spcPts val="0"/>
              </a:spcBef>
              <a:spcAft>
                <a:spcPts val="0"/>
              </a:spcAft>
              <a:buClr>
                <a:srgbClr val="00FF00"/>
              </a:buClr>
              <a:buSzPct val="25000"/>
              <a:buFont typeface="Cabin"/>
              <a:buNone/>
            </a:pPr>
            <a:r>
              <a:rPr b="0" i="0" lang="en-US" sz="3000" u="none" cap="none" strike="noStrike">
                <a:solidFill>
                  <a:srgbClr val="00FF00"/>
                </a:solidFill>
                <a:latin typeface="Courier New"/>
                <a:ea typeface="Courier New"/>
                <a:cs typeface="Courier New"/>
                <a:sym typeface="Courier New"/>
              </a:rPr>
              <a:t>text = handle.read()</a:t>
            </a:r>
          </a:p>
          <a:p>
            <a:pPr indent="0" lvl="0" marL="0" marR="0" rtl="0" algn="l">
              <a:lnSpc>
                <a:spcPct val="100000"/>
              </a:lnSpc>
              <a:spcBef>
                <a:spcPts val="0"/>
              </a:spcBef>
              <a:spcAft>
                <a:spcPts val="0"/>
              </a:spcAft>
              <a:buClr>
                <a:srgbClr val="00FF00"/>
              </a:buClr>
              <a:buSzPct val="25000"/>
              <a:buFont typeface="Cabin"/>
              <a:buNone/>
            </a:pPr>
            <a:r>
              <a:rPr b="0" i="0" lang="en-US" sz="3000" u="none" cap="none" strike="noStrike">
                <a:solidFill>
                  <a:srgbClr val="00FF00"/>
                </a:solidFill>
                <a:latin typeface="Courier New"/>
                <a:ea typeface="Courier New"/>
                <a:cs typeface="Courier New"/>
                <a:sym typeface="Courier New"/>
              </a:rPr>
              <a:t>words = text.split()</a:t>
            </a:r>
          </a:p>
          <a:p>
            <a:pPr indent="0" lvl="0" marL="0" marR="0" rtl="0" algn="ctr">
              <a:lnSpc>
                <a:spcPct val="100000"/>
              </a:lnSpc>
              <a:spcBef>
                <a:spcPts val="0"/>
              </a:spcBef>
              <a:spcAft>
                <a:spcPts val="0"/>
              </a:spcAft>
              <a:buNone/>
            </a:pPr>
            <a:r>
              <a:t/>
            </a:r>
            <a:endParaRPr b="0" i="0" sz="3000" u="none" cap="none" strike="noStrike">
              <a:solidFill>
                <a:srgbClr val="00FF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FF00"/>
              </a:buClr>
              <a:buSzPct val="25000"/>
              <a:buFont typeface="Cabin"/>
              <a:buNone/>
            </a:pPr>
            <a:r>
              <a:rPr b="0" i="0" lang="en-US" sz="3000" u="none" cap="none" strike="noStrike">
                <a:solidFill>
                  <a:srgbClr val="00FF00"/>
                </a:solidFill>
                <a:latin typeface="Courier New"/>
                <a:ea typeface="Courier New"/>
                <a:cs typeface="Courier New"/>
                <a:sym typeface="Courier New"/>
              </a:rPr>
              <a:t>counts = dict()</a:t>
            </a:r>
          </a:p>
          <a:p>
            <a:pPr indent="0" lvl="0" marL="0" marR="0" rtl="0" algn="l">
              <a:lnSpc>
                <a:spcPct val="100000"/>
              </a:lnSpc>
              <a:spcBef>
                <a:spcPts val="0"/>
              </a:spcBef>
              <a:spcAft>
                <a:spcPts val="0"/>
              </a:spcAft>
              <a:buClr>
                <a:srgbClr val="00FF00"/>
              </a:buClr>
              <a:buSzPct val="25000"/>
              <a:buFont typeface="Cabin"/>
              <a:buNone/>
            </a:pPr>
            <a:r>
              <a:rPr b="0" i="0" lang="en-US" sz="3000" u="none" cap="none" strike="noStrike">
                <a:solidFill>
                  <a:srgbClr val="00FF00"/>
                </a:solidFill>
                <a:latin typeface="Courier New"/>
                <a:ea typeface="Courier New"/>
                <a:cs typeface="Courier New"/>
                <a:sym typeface="Courier New"/>
              </a:rPr>
              <a:t>for word in words:</a:t>
            </a:r>
          </a:p>
          <a:p>
            <a:pPr indent="0" lvl="0" marL="0" marR="0" rtl="0" algn="l">
              <a:lnSpc>
                <a:spcPct val="100000"/>
              </a:lnSpc>
              <a:spcBef>
                <a:spcPts val="0"/>
              </a:spcBef>
              <a:spcAft>
                <a:spcPts val="0"/>
              </a:spcAft>
              <a:buClr>
                <a:srgbClr val="00FF00"/>
              </a:buClr>
              <a:buSzPct val="25000"/>
              <a:buFont typeface="Cabin"/>
              <a:buNone/>
            </a:pPr>
            <a:r>
              <a:rPr b="0" i="0" lang="en-US" sz="3000" u="none" cap="none" strike="noStrike">
                <a:solidFill>
                  <a:srgbClr val="00FF00"/>
                </a:solidFill>
                <a:latin typeface="Courier New"/>
                <a:ea typeface="Courier New"/>
                <a:cs typeface="Courier New"/>
                <a:sym typeface="Courier New"/>
              </a:rPr>
              <a:t>   counts[word] = counts.get(word,0) + 1</a:t>
            </a:r>
          </a:p>
          <a:p>
            <a:pPr indent="0" lvl="0" marL="0" marR="0" rtl="0" algn="l">
              <a:lnSpc>
                <a:spcPct val="100000"/>
              </a:lnSpc>
              <a:spcBef>
                <a:spcPts val="0"/>
              </a:spcBef>
              <a:spcAft>
                <a:spcPts val="0"/>
              </a:spcAft>
              <a:buClr>
                <a:srgbClr val="00FF00"/>
              </a:buClr>
              <a:buSzPct val="25000"/>
              <a:buFont typeface="Cabin"/>
              <a:buNone/>
            </a:pPr>
            <a:r>
              <a:rPr b="0" i="0" lang="en-US" sz="3000" u="none" cap="none" strike="noStrike">
                <a:solidFill>
                  <a:srgbClr val="00FF00"/>
                </a:solidFill>
                <a:latin typeface="Courier New"/>
                <a:ea typeface="Courier New"/>
                <a:cs typeface="Courier New"/>
                <a:sym typeface="Courier New"/>
              </a:rPr>
              <a:t>bigcount = None</a:t>
            </a:r>
          </a:p>
          <a:p>
            <a:pPr indent="0" lvl="0" marL="0" marR="0" rtl="0" algn="l">
              <a:lnSpc>
                <a:spcPct val="100000"/>
              </a:lnSpc>
              <a:spcBef>
                <a:spcPts val="0"/>
              </a:spcBef>
              <a:spcAft>
                <a:spcPts val="0"/>
              </a:spcAft>
              <a:buClr>
                <a:srgbClr val="00FF00"/>
              </a:buClr>
              <a:buSzPct val="25000"/>
              <a:buFont typeface="Cabin"/>
              <a:buNone/>
            </a:pPr>
            <a:r>
              <a:rPr b="0" i="0" lang="en-US" sz="3000" u="none" cap="none" strike="noStrike">
                <a:solidFill>
                  <a:srgbClr val="00FF00"/>
                </a:solidFill>
                <a:latin typeface="Courier New"/>
                <a:ea typeface="Courier New"/>
                <a:cs typeface="Courier New"/>
                <a:sym typeface="Courier New"/>
              </a:rPr>
              <a:t>bigword = None</a:t>
            </a:r>
          </a:p>
          <a:p>
            <a:pPr indent="0" lvl="0" marL="0" marR="0" rtl="0" algn="ctr">
              <a:lnSpc>
                <a:spcPct val="100000"/>
              </a:lnSpc>
              <a:spcBef>
                <a:spcPts val="0"/>
              </a:spcBef>
              <a:spcAft>
                <a:spcPts val="0"/>
              </a:spcAft>
              <a:buNone/>
            </a:pPr>
            <a:r>
              <a:t/>
            </a:r>
            <a:endParaRPr b="0" i="0" sz="3000" u="none" cap="none" strike="noStrike">
              <a:solidFill>
                <a:srgbClr val="00FF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FF00"/>
              </a:buClr>
              <a:buSzPct val="25000"/>
              <a:buFont typeface="Cabin"/>
              <a:buNone/>
            </a:pPr>
            <a:r>
              <a:rPr b="0" i="0" lang="en-US" sz="3000" u="none" cap="none" strike="noStrike">
                <a:solidFill>
                  <a:srgbClr val="00FF00"/>
                </a:solidFill>
                <a:latin typeface="Courier New"/>
                <a:ea typeface="Courier New"/>
                <a:cs typeface="Courier New"/>
                <a:sym typeface="Courier New"/>
              </a:rPr>
              <a:t>for word,count in counts.items():</a:t>
            </a:r>
          </a:p>
          <a:p>
            <a:pPr indent="0" lvl="0" marL="0" marR="0" rtl="0" algn="l">
              <a:lnSpc>
                <a:spcPct val="100000"/>
              </a:lnSpc>
              <a:spcBef>
                <a:spcPts val="0"/>
              </a:spcBef>
              <a:spcAft>
                <a:spcPts val="0"/>
              </a:spcAft>
              <a:buClr>
                <a:srgbClr val="00FF00"/>
              </a:buClr>
              <a:buSzPct val="25000"/>
              <a:buFont typeface="Cabin"/>
              <a:buNone/>
            </a:pPr>
            <a:r>
              <a:rPr b="0" i="0" lang="en-US" sz="3000" u="none" cap="none" strike="noStrike">
                <a:solidFill>
                  <a:srgbClr val="00FF00"/>
                </a:solidFill>
                <a:latin typeface="Courier New"/>
                <a:ea typeface="Courier New"/>
                <a:cs typeface="Courier New"/>
                <a:sym typeface="Courier New"/>
              </a:rPr>
              <a:t>    if bigcount is None or count &gt; bigcount:</a:t>
            </a:r>
          </a:p>
          <a:p>
            <a:pPr indent="0" lvl="0" marL="0" marR="0" rtl="0" algn="l">
              <a:lnSpc>
                <a:spcPct val="100000"/>
              </a:lnSpc>
              <a:spcBef>
                <a:spcPts val="0"/>
              </a:spcBef>
              <a:spcAft>
                <a:spcPts val="0"/>
              </a:spcAft>
              <a:buClr>
                <a:srgbClr val="00FF00"/>
              </a:buClr>
              <a:buSzPct val="25000"/>
              <a:buFont typeface="Cabin"/>
              <a:buNone/>
            </a:pPr>
            <a:r>
              <a:rPr b="0" i="0" lang="en-US" sz="3000" u="none" cap="none" strike="noStrike">
                <a:solidFill>
                  <a:srgbClr val="00FF00"/>
                </a:solidFill>
                <a:latin typeface="Courier New"/>
                <a:ea typeface="Courier New"/>
                <a:cs typeface="Courier New"/>
                <a:sym typeface="Courier New"/>
              </a:rPr>
              <a:t>        bigword = word</a:t>
            </a:r>
          </a:p>
          <a:p>
            <a:pPr indent="0" lvl="0" marL="0" marR="0" rtl="0" algn="l">
              <a:lnSpc>
                <a:spcPct val="100000"/>
              </a:lnSpc>
              <a:spcBef>
                <a:spcPts val="0"/>
              </a:spcBef>
              <a:spcAft>
                <a:spcPts val="0"/>
              </a:spcAft>
              <a:buClr>
                <a:srgbClr val="00FF00"/>
              </a:buClr>
              <a:buSzPct val="25000"/>
              <a:buFont typeface="Cabin"/>
              <a:buNone/>
            </a:pPr>
            <a:r>
              <a:rPr b="0" i="0" lang="en-US" sz="3000" u="none" cap="none" strike="noStrike">
                <a:solidFill>
                  <a:srgbClr val="00FF00"/>
                </a:solidFill>
                <a:latin typeface="Courier New"/>
                <a:ea typeface="Courier New"/>
                <a:cs typeface="Courier New"/>
                <a:sym typeface="Courier New"/>
              </a:rPr>
              <a:t>        bigcount = count</a:t>
            </a:r>
          </a:p>
          <a:p>
            <a:pPr indent="0" lvl="0" marL="0" marR="0" rtl="0" algn="l">
              <a:lnSpc>
                <a:spcPct val="100000"/>
              </a:lnSpc>
              <a:spcBef>
                <a:spcPts val="0"/>
              </a:spcBef>
              <a:spcAft>
                <a:spcPts val="0"/>
              </a:spcAft>
              <a:buClr>
                <a:srgbClr val="00FF00"/>
              </a:buClr>
              <a:buSzPct val="25000"/>
              <a:buFont typeface="Cabin"/>
              <a:buNone/>
            </a:pPr>
            <a:r>
              <a:rPr b="0" i="0" lang="en-US" sz="3000" u="none" cap="none" strike="noStrike">
                <a:solidFill>
                  <a:srgbClr val="00FF00"/>
                </a:solidFill>
                <a:latin typeface="Courier New"/>
                <a:ea typeface="Courier New"/>
                <a:cs typeface="Courier New"/>
                <a:sym typeface="Courier New"/>
              </a:rPr>
              <a:t>print bigword, bigcount</a:t>
            </a:r>
          </a:p>
        </p:txBody>
      </p:sp>
      <p:sp>
        <p:nvSpPr>
          <p:cNvPr id="338" name="Shape 338"/>
          <p:cNvSpPr txBox="1"/>
          <p:nvPr/>
        </p:nvSpPr>
        <p:spPr>
          <a:xfrm>
            <a:off x="10702925" y="1778000"/>
            <a:ext cx="4445099" cy="1689000"/>
          </a:xfrm>
          <a:prstGeom prst="rect">
            <a:avLst/>
          </a:prstGeom>
          <a:noFill/>
          <a:ln cap="rnd" cmpd="sng" w="12700">
            <a:solidFill>
              <a:srgbClr val="FFFF00"/>
            </a:solidFill>
            <a:prstDash val="solid"/>
            <a:miter/>
            <a:headEnd len="med" w="med" type="none"/>
            <a:tailEnd len="med" w="med" type="none"/>
          </a:ln>
        </p:spPr>
        <p:txBody>
          <a:bodyPr anchorCtr="0" anchor="ctr" bIns="0" lIns="0" rIns="0" tIns="0">
            <a:noAutofit/>
          </a:bodyPr>
          <a:lstStyle/>
          <a:p>
            <a:pPr indent="0" lvl="0" marL="0" marR="0" rtl="0" algn="l">
              <a:lnSpc>
                <a:spcPct val="100000"/>
              </a:lnSpc>
              <a:spcBef>
                <a:spcPts val="0"/>
              </a:spcBef>
              <a:spcAft>
                <a:spcPts val="0"/>
              </a:spcAft>
              <a:buClr>
                <a:srgbClr val="FFFF00"/>
              </a:buClr>
              <a:buSzPct val="25000"/>
              <a:buFont typeface="Cabin"/>
              <a:buNone/>
            </a:pPr>
            <a:r>
              <a:rPr lang="en-US" sz="3600">
                <a:solidFill>
                  <a:srgbClr val="FFFF00"/>
                </a:solidFill>
                <a:latin typeface="Cabin"/>
                <a:ea typeface="Cabin"/>
                <a:cs typeface="Cabin"/>
                <a:sym typeface="Cabin"/>
              </a:rPr>
              <a:t> </a:t>
            </a:r>
            <a:r>
              <a:rPr b="0" i="0" lang="en-US" sz="3600" u="none" cap="none" strike="noStrike">
                <a:solidFill>
                  <a:srgbClr val="FFFF00"/>
                </a:solidFill>
                <a:latin typeface="Cabin"/>
                <a:ea typeface="Cabin"/>
                <a:cs typeface="Cabin"/>
                <a:sym typeface="Cabin"/>
              </a:rPr>
              <a:t>python words.py </a:t>
            </a:r>
          </a:p>
          <a:p>
            <a:pPr indent="0" lvl="0" marL="0" marR="0" rtl="0" algn="l">
              <a:lnSpc>
                <a:spcPct val="100000"/>
              </a:lnSpc>
              <a:spcBef>
                <a:spcPts val="0"/>
              </a:spcBef>
              <a:spcAft>
                <a:spcPts val="0"/>
              </a:spcAft>
              <a:buClr>
                <a:srgbClr val="FFFF00"/>
              </a:buClr>
              <a:buSzPct val="25000"/>
              <a:buFont typeface="Cabin"/>
              <a:buNone/>
            </a:pPr>
            <a:r>
              <a:rPr lang="en-US" sz="3600">
                <a:solidFill>
                  <a:srgbClr val="FFFF00"/>
                </a:solidFill>
                <a:latin typeface="Cabin"/>
                <a:ea typeface="Cabin"/>
                <a:cs typeface="Cabin"/>
                <a:sym typeface="Cabin"/>
              </a:rPr>
              <a:t> </a:t>
            </a:r>
            <a:r>
              <a:rPr b="0" i="0" lang="en-US" sz="3600" u="none" cap="none" strike="noStrike">
                <a:solidFill>
                  <a:srgbClr val="FFFF00"/>
                </a:solidFill>
                <a:latin typeface="Cabin"/>
                <a:ea typeface="Cabin"/>
                <a:cs typeface="Cabin"/>
                <a:sym typeface="Cabin"/>
              </a:rPr>
              <a:t>Enter file: </a:t>
            </a:r>
            <a:r>
              <a:rPr b="0" i="0" lang="en-US" sz="3600" u="none" cap="none" strike="noStrike">
                <a:solidFill>
                  <a:schemeClr val="lt1"/>
                </a:solidFill>
                <a:latin typeface="Cabin"/>
                <a:ea typeface="Cabin"/>
                <a:cs typeface="Cabin"/>
                <a:sym typeface="Cabin"/>
              </a:rPr>
              <a:t>words.txt</a:t>
            </a:r>
          </a:p>
          <a:p>
            <a:pPr indent="0" lvl="0" marL="0" marR="0" rtl="0" algn="l">
              <a:lnSpc>
                <a:spcPct val="100000"/>
              </a:lnSpc>
              <a:spcBef>
                <a:spcPts val="0"/>
              </a:spcBef>
              <a:spcAft>
                <a:spcPts val="0"/>
              </a:spcAft>
              <a:buClr>
                <a:srgbClr val="FFFF00"/>
              </a:buClr>
              <a:buSzPct val="25000"/>
              <a:buFont typeface="Cabin"/>
              <a:buNone/>
            </a:pPr>
            <a:r>
              <a:rPr lang="en-US" sz="3600">
                <a:solidFill>
                  <a:srgbClr val="FFFF00"/>
                </a:solidFill>
                <a:latin typeface="Cabin"/>
                <a:ea typeface="Cabin"/>
                <a:cs typeface="Cabin"/>
                <a:sym typeface="Cabin"/>
              </a:rPr>
              <a:t> </a:t>
            </a:r>
            <a:r>
              <a:rPr b="0" i="0" lang="en-US" sz="3600" u="none" cap="none" strike="noStrike">
                <a:solidFill>
                  <a:srgbClr val="FFFF00"/>
                </a:solidFill>
                <a:latin typeface="Cabin"/>
                <a:ea typeface="Cabin"/>
                <a:cs typeface="Cabin"/>
                <a:sym typeface="Cabin"/>
              </a:rPr>
              <a:t>to 16</a:t>
            </a:r>
          </a:p>
        </p:txBody>
      </p:sp>
      <p:sp>
        <p:nvSpPr>
          <p:cNvPr id="339" name="Shape 339"/>
          <p:cNvSpPr txBox="1"/>
          <p:nvPr/>
        </p:nvSpPr>
        <p:spPr>
          <a:xfrm>
            <a:off x="10693400" y="5283200"/>
            <a:ext cx="4445000" cy="1689100"/>
          </a:xfrm>
          <a:prstGeom prst="rect">
            <a:avLst/>
          </a:prstGeom>
          <a:noFill/>
          <a:ln cap="rnd" cmpd="sng" w="12700">
            <a:solidFill>
              <a:srgbClr val="FFFF00"/>
            </a:solidFill>
            <a:prstDash val="solid"/>
            <a:miter/>
            <a:headEnd len="med" w="med" type="none"/>
            <a:tailEnd len="med" w="med" type="none"/>
          </a:ln>
        </p:spPr>
        <p:txBody>
          <a:bodyPr anchorCtr="0" anchor="ctr" bIns="0" lIns="0" rIns="0" tIns="0">
            <a:noAutofit/>
          </a:bodyPr>
          <a:lstStyle/>
          <a:p>
            <a:pPr indent="0" lvl="0" marL="0" marR="0" rtl="0" algn="l">
              <a:lnSpc>
                <a:spcPct val="100000"/>
              </a:lnSpc>
              <a:spcBef>
                <a:spcPts val="0"/>
              </a:spcBef>
              <a:spcAft>
                <a:spcPts val="0"/>
              </a:spcAft>
              <a:buClr>
                <a:srgbClr val="FFFF00"/>
              </a:buClr>
              <a:buSzPct val="25000"/>
              <a:buFont typeface="Cabin"/>
              <a:buNone/>
            </a:pPr>
            <a:r>
              <a:rPr lang="en-US" sz="3600">
                <a:solidFill>
                  <a:srgbClr val="FFFF00"/>
                </a:solidFill>
                <a:latin typeface="Cabin"/>
                <a:ea typeface="Cabin"/>
                <a:cs typeface="Cabin"/>
                <a:sym typeface="Cabin"/>
              </a:rPr>
              <a:t> </a:t>
            </a:r>
            <a:r>
              <a:rPr b="0" i="0" lang="en-US" sz="3600" u="none" cap="none" strike="noStrike">
                <a:solidFill>
                  <a:srgbClr val="FFFF00"/>
                </a:solidFill>
                <a:latin typeface="Cabin"/>
                <a:ea typeface="Cabin"/>
                <a:cs typeface="Cabin"/>
                <a:sym typeface="Cabin"/>
              </a:rPr>
              <a:t>python words.py </a:t>
            </a:r>
          </a:p>
          <a:p>
            <a:pPr indent="0" lvl="0" marL="0" marR="0" rtl="0" algn="l">
              <a:lnSpc>
                <a:spcPct val="100000"/>
              </a:lnSpc>
              <a:spcBef>
                <a:spcPts val="0"/>
              </a:spcBef>
              <a:spcAft>
                <a:spcPts val="0"/>
              </a:spcAft>
              <a:buClr>
                <a:srgbClr val="FFFF00"/>
              </a:buClr>
              <a:buSzPct val="25000"/>
              <a:buFont typeface="Cabin"/>
              <a:buNone/>
            </a:pPr>
            <a:r>
              <a:rPr lang="en-US" sz="3600">
                <a:solidFill>
                  <a:srgbClr val="FFFF00"/>
                </a:solidFill>
                <a:latin typeface="Cabin"/>
                <a:ea typeface="Cabin"/>
                <a:cs typeface="Cabin"/>
                <a:sym typeface="Cabin"/>
              </a:rPr>
              <a:t> </a:t>
            </a:r>
            <a:r>
              <a:rPr b="0" i="0" lang="en-US" sz="3600" u="none" cap="none" strike="noStrike">
                <a:solidFill>
                  <a:srgbClr val="FFFF00"/>
                </a:solidFill>
                <a:latin typeface="Cabin"/>
                <a:ea typeface="Cabin"/>
                <a:cs typeface="Cabin"/>
                <a:sym typeface="Cabin"/>
              </a:rPr>
              <a:t>Enter file: </a:t>
            </a:r>
            <a:r>
              <a:rPr b="0" i="0" lang="en-US" sz="3600" u="none" cap="none" strike="noStrike">
                <a:solidFill>
                  <a:schemeClr val="lt1"/>
                </a:solidFill>
                <a:latin typeface="Cabin"/>
                <a:ea typeface="Cabin"/>
                <a:cs typeface="Cabin"/>
                <a:sym typeface="Cabin"/>
              </a:rPr>
              <a:t>clown.txt</a:t>
            </a:r>
          </a:p>
          <a:p>
            <a:pPr indent="0" lvl="0" marL="0" marR="0" rtl="0" algn="l">
              <a:lnSpc>
                <a:spcPct val="100000"/>
              </a:lnSpc>
              <a:spcBef>
                <a:spcPts val="0"/>
              </a:spcBef>
              <a:spcAft>
                <a:spcPts val="0"/>
              </a:spcAft>
              <a:buClr>
                <a:srgbClr val="FFFF00"/>
              </a:buClr>
              <a:buSzPct val="25000"/>
              <a:buFont typeface="Cabin"/>
              <a:buNone/>
            </a:pPr>
            <a:r>
              <a:rPr lang="en-US" sz="3600">
                <a:solidFill>
                  <a:srgbClr val="FFFF00"/>
                </a:solidFill>
                <a:latin typeface="Cabin"/>
                <a:ea typeface="Cabin"/>
                <a:cs typeface="Cabin"/>
                <a:sym typeface="Cabin"/>
              </a:rPr>
              <a:t> </a:t>
            </a:r>
            <a:r>
              <a:rPr b="0" i="0" lang="en-US" sz="3600" u="none" cap="none" strike="noStrike">
                <a:solidFill>
                  <a:srgbClr val="FFFF00"/>
                </a:solidFill>
                <a:latin typeface="Cabin"/>
                <a:ea typeface="Cabin"/>
                <a:cs typeface="Cabin"/>
                <a:sym typeface="Cabin"/>
              </a:rPr>
              <a:t>the 7</a:t>
            </a: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43" name="Shape 343"/>
        <p:cNvGrpSpPr/>
        <p:nvPr/>
      </p:nvGrpSpPr>
      <p:grpSpPr>
        <a:xfrm>
          <a:off x="0" y="0"/>
          <a:ext cx="0" cy="0"/>
          <a:chOff x="0" y="0"/>
          <a:chExt cx="0" cy="0"/>
        </a:xfrm>
      </p:grpSpPr>
      <p:sp>
        <p:nvSpPr>
          <p:cNvPr id="344" name="Shape 344"/>
          <p:cNvSpPr txBox="1"/>
          <p:nvPr>
            <p:ph type="title"/>
          </p:nvPr>
        </p:nvSpPr>
        <p:spPr>
          <a:xfrm>
            <a:off x="1155700" y="2781300"/>
            <a:ext cx="13931900" cy="3568699"/>
          </a:xfrm>
          <a:prstGeom prst="rect">
            <a:avLst/>
          </a:prstGeom>
          <a:noFill/>
          <a:ln>
            <a:noFill/>
          </a:ln>
        </p:spPr>
        <p:txBody>
          <a:bodyPr anchorCtr="0" anchor="ctr" bIns="38100" lIns="38100" rIns="38100" tIns="38100">
            <a:noAutofit/>
          </a:bodyPr>
          <a:lstStyle/>
          <a:p>
            <a:pPr indent="0" lvl="0" marL="0" marR="0" rtl="0" algn="ctr">
              <a:lnSpc>
                <a:spcPct val="100000"/>
              </a:lnSpc>
              <a:spcBef>
                <a:spcPts val="0"/>
              </a:spcBef>
              <a:spcAft>
                <a:spcPts val="0"/>
              </a:spcAft>
              <a:buClr>
                <a:srgbClr val="FF00FF"/>
              </a:buClr>
              <a:buSzPct val="25000"/>
              <a:buFont typeface="Cabin"/>
              <a:buNone/>
            </a:pPr>
            <a:r>
              <a:rPr b="0" i="0" lang="en-US" sz="7600" u="none" cap="none" strike="noStrike">
                <a:solidFill>
                  <a:srgbClr val="FFFF00"/>
                </a:solidFill>
                <a:latin typeface="Cabin"/>
                <a:ea typeface="Cabin"/>
                <a:cs typeface="Cabin"/>
                <a:sym typeface="Cabin"/>
              </a:rPr>
              <a:t>Hardware Architecture</a:t>
            </a: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48" name="Shape 348"/>
        <p:cNvGrpSpPr/>
        <p:nvPr/>
      </p:nvGrpSpPr>
      <p:grpSpPr>
        <a:xfrm>
          <a:off x="0" y="0"/>
          <a:ext cx="0" cy="0"/>
          <a:chOff x="0" y="0"/>
          <a:chExt cx="0" cy="0"/>
        </a:xfrm>
      </p:grpSpPr>
      <p:sp>
        <p:nvSpPr>
          <p:cNvPr id="349" name="Shape 349"/>
          <p:cNvSpPr txBox="1"/>
          <p:nvPr/>
        </p:nvSpPr>
        <p:spPr>
          <a:xfrm>
            <a:off x="1693000" y="8331200"/>
            <a:ext cx="12869999" cy="622199"/>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chemeClr val="lt1"/>
              </a:buClr>
              <a:buSzPct val="25000"/>
              <a:buFont typeface="Cabin"/>
              <a:buNone/>
            </a:pPr>
            <a:r>
              <a:rPr b="0" i="0" lang="en-US" sz="3000" u="sng" cap="none" strike="noStrike">
                <a:solidFill>
                  <a:srgbClr val="FFFF00"/>
                </a:solidFill>
                <a:latin typeface="Cabin"/>
                <a:ea typeface="Cabin"/>
                <a:cs typeface="Cabin"/>
                <a:sym typeface="Cabin"/>
                <a:hlinkClick r:id="rId3"/>
              </a:rPr>
              <a:t>http://upload.wikimedia.org/wikipedia/commons/3/3d/RaspberryPi.jpg</a:t>
            </a:r>
          </a:p>
        </p:txBody>
      </p:sp>
      <p:pic>
        <p:nvPicPr>
          <p:cNvPr id="350" name="Shape 350"/>
          <p:cNvPicPr preferRelativeResize="0"/>
          <p:nvPr/>
        </p:nvPicPr>
        <p:blipFill rotWithShape="1">
          <a:blip r:embed="rId4">
            <a:alphaModFix/>
          </a:blip>
          <a:srcRect b="0" l="0" r="0" t="0"/>
          <a:stretch/>
        </p:blipFill>
        <p:spPr>
          <a:xfrm>
            <a:off x="2209800" y="315912"/>
            <a:ext cx="11836499" cy="78882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54" name="Shape 354"/>
        <p:cNvGrpSpPr/>
        <p:nvPr/>
      </p:nvGrpSpPr>
      <p:grpSpPr>
        <a:xfrm>
          <a:off x="0" y="0"/>
          <a:ext cx="0" cy="0"/>
          <a:chOff x="0" y="0"/>
          <a:chExt cx="0" cy="0"/>
        </a:xfrm>
      </p:grpSpPr>
      <p:sp>
        <p:nvSpPr>
          <p:cNvPr id="355" name="Shape 355"/>
          <p:cNvSpPr txBox="1"/>
          <p:nvPr/>
        </p:nvSpPr>
        <p:spPr>
          <a:xfrm>
            <a:off x="6096000" y="1041400"/>
            <a:ext cx="3454399" cy="6489699"/>
          </a:xfrm>
          <a:prstGeom prst="rect">
            <a:avLst/>
          </a:prstGeom>
          <a:noFill/>
          <a:ln cap="rnd" cmpd="sng" w="76200">
            <a:solidFill>
              <a:srgbClr val="00FFFF"/>
            </a:solidFill>
            <a:prstDash val="solid"/>
            <a:miter/>
            <a:headEnd len="med" w="med" type="none"/>
            <a:tailEnd len="med" w="med" type="none"/>
          </a:ln>
        </p:spPr>
        <p:txBody>
          <a:bodyPr anchorCtr="0" anchor="t" bIns="0" lIns="0" rIns="0" tIns="0">
            <a:noAutofit/>
          </a:bodyPr>
          <a:lstStyle/>
          <a:p>
            <a:pPr indent="0" lvl="0" marL="0" marR="0" rtl="0" algn="l">
              <a:lnSpc>
                <a:spcPct val="100000"/>
              </a:lnSpc>
              <a:spcBef>
                <a:spcPts val="1000"/>
              </a:spcBef>
              <a:spcAft>
                <a:spcPts val="0"/>
              </a:spcAft>
              <a:buClr>
                <a:srgbClr val="FF00FF"/>
              </a:buClr>
              <a:buSzPct val="25000"/>
              <a:buFont typeface="Cabin"/>
              <a:buNone/>
            </a:pPr>
            <a:r>
              <a:rPr b="0" i="0" lang="en-US" sz="3200" u="none" cap="none" strike="noStrike">
                <a:solidFill>
                  <a:srgbClr val="FF00FF"/>
                </a:solidFill>
                <a:latin typeface="Cabin"/>
                <a:ea typeface="Cabin"/>
                <a:cs typeface="Cabin"/>
                <a:sym typeface="Cabin"/>
              </a:rPr>
              <a:t>  </a:t>
            </a:r>
            <a:r>
              <a:rPr b="0" i="0" lang="en-US" sz="3200" u="none" cap="none" strike="noStrike">
                <a:solidFill>
                  <a:srgbClr val="00FFFF"/>
                </a:solidFill>
                <a:latin typeface="Cabin"/>
                <a:ea typeface="Cabin"/>
                <a:cs typeface="Cabin"/>
                <a:sym typeface="Cabin"/>
              </a:rPr>
              <a:t>Software</a:t>
            </a:r>
          </a:p>
        </p:txBody>
      </p:sp>
      <p:sp>
        <p:nvSpPr>
          <p:cNvPr id="356" name="Shape 356"/>
          <p:cNvSpPr txBox="1"/>
          <p:nvPr/>
        </p:nvSpPr>
        <p:spPr>
          <a:xfrm>
            <a:off x="2832100" y="1790700"/>
            <a:ext cx="2184399" cy="2184399"/>
          </a:xfrm>
          <a:prstGeom prst="rect">
            <a:avLst/>
          </a:prstGeom>
          <a:noFill/>
          <a:ln cap="rnd" cmpd="sng" w="76200">
            <a:solidFill>
              <a:srgbClr val="00FF00"/>
            </a:solidFill>
            <a:prstDash val="solid"/>
            <a:miter/>
            <a:headEnd len="med" w="med" type="none"/>
            <a:tailEnd len="med" w="med" type="none"/>
          </a:ln>
        </p:spPr>
        <p:txBody>
          <a:bodyPr anchorCtr="0" anchor="ctr" bIns="0" lIns="0" rIns="0" tIns="0">
            <a:noAutofit/>
          </a:bodyPr>
          <a:lstStyle/>
          <a:p>
            <a:pPr indent="0" lvl="0" marL="0" marR="0" rtl="0" algn="ctr">
              <a:lnSpc>
                <a:spcPct val="100000"/>
              </a:lnSpc>
              <a:spcBef>
                <a:spcPts val="0"/>
              </a:spcBef>
              <a:spcAft>
                <a:spcPts val="0"/>
              </a:spcAft>
              <a:buClr>
                <a:schemeClr val="lt1"/>
              </a:buClr>
              <a:buSzPct val="25000"/>
              <a:buFont typeface="Cabin"/>
              <a:buNone/>
            </a:pPr>
            <a:r>
              <a:rPr b="0" i="0" lang="en-US" sz="3200" u="none" cap="none" strike="noStrike">
                <a:solidFill>
                  <a:schemeClr val="lt1"/>
                </a:solidFill>
                <a:latin typeface="Cabin"/>
                <a:ea typeface="Cabin"/>
                <a:cs typeface="Cabin"/>
                <a:sym typeface="Cabin"/>
              </a:rPr>
              <a:t>Input</a:t>
            </a:r>
          </a:p>
          <a:p>
            <a:pPr indent="0" lvl="0" marL="0" marR="0" rtl="0" algn="ctr">
              <a:lnSpc>
                <a:spcPct val="100000"/>
              </a:lnSpc>
              <a:spcBef>
                <a:spcPts val="0"/>
              </a:spcBef>
              <a:spcAft>
                <a:spcPts val="0"/>
              </a:spcAft>
              <a:buClr>
                <a:schemeClr val="lt1"/>
              </a:buClr>
              <a:buSzPct val="25000"/>
              <a:buFont typeface="Cabin"/>
              <a:buNone/>
            </a:pPr>
            <a:r>
              <a:rPr b="0" i="0" lang="en-US" sz="3200" u="none" cap="none" strike="noStrike">
                <a:solidFill>
                  <a:schemeClr val="lt1"/>
                </a:solidFill>
                <a:latin typeface="Cabin"/>
                <a:ea typeface="Cabin"/>
                <a:cs typeface="Cabin"/>
                <a:sym typeface="Cabin"/>
              </a:rPr>
              <a:t>and Output</a:t>
            </a:r>
          </a:p>
          <a:p>
            <a:pPr indent="0" lvl="0" marL="0" marR="0" rtl="0" algn="ctr">
              <a:lnSpc>
                <a:spcPct val="100000"/>
              </a:lnSpc>
              <a:spcBef>
                <a:spcPts val="0"/>
              </a:spcBef>
              <a:spcAft>
                <a:spcPts val="0"/>
              </a:spcAft>
              <a:buClr>
                <a:schemeClr val="lt1"/>
              </a:buClr>
              <a:buSzPct val="25000"/>
              <a:buFont typeface="Cabin"/>
              <a:buNone/>
            </a:pPr>
            <a:r>
              <a:rPr b="0" i="0" lang="en-US" sz="3200" u="none" cap="none" strike="noStrike">
                <a:solidFill>
                  <a:schemeClr val="lt1"/>
                </a:solidFill>
                <a:latin typeface="Cabin"/>
                <a:ea typeface="Cabin"/>
                <a:cs typeface="Cabin"/>
                <a:sym typeface="Cabin"/>
              </a:rPr>
              <a:t>Devices</a:t>
            </a:r>
          </a:p>
        </p:txBody>
      </p:sp>
      <p:sp>
        <p:nvSpPr>
          <p:cNvPr id="357" name="Shape 357"/>
          <p:cNvSpPr txBox="1"/>
          <p:nvPr/>
        </p:nvSpPr>
        <p:spPr>
          <a:xfrm>
            <a:off x="6731000" y="1892300"/>
            <a:ext cx="2133599" cy="1981199"/>
          </a:xfrm>
          <a:prstGeom prst="rect">
            <a:avLst/>
          </a:prstGeom>
          <a:noFill/>
          <a:ln cap="rnd" cmpd="sng" w="76200">
            <a:solidFill>
              <a:srgbClr val="00FF00"/>
            </a:solidFill>
            <a:prstDash val="solid"/>
            <a:miter/>
            <a:headEnd len="med" w="med" type="none"/>
            <a:tailEnd len="med" w="med" type="none"/>
          </a:ln>
        </p:spPr>
        <p:txBody>
          <a:bodyPr anchorCtr="0" anchor="ctr" bIns="0" lIns="0" rIns="0" tIns="0">
            <a:noAutofit/>
          </a:bodyPr>
          <a:lstStyle/>
          <a:p>
            <a:pPr indent="0" lvl="0" marL="0" marR="0" rtl="0" algn="ctr">
              <a:lnSpc>
                <a:spcPct val="100000"/>
              </a:lnSpc>
              <a:spcBef>
                <a:spcPts val="0"/>
              </a:spcBef>
              <a:spcAft>
                <a:spcPts val="0"/>
              </a:spcAft>
              <a:buClr>
                <a:schemeClr val="lt1"/>
              </a:buClr>
              <a:buSzPct val="25000"/>
              <a:buFont typeface="Cabin"/>
              <a:buNone/>
            </a:pPr>
            <a:r>
              <a:rPr b="0" i="0" lang="en-US" sz="3200" u="none" cap="none" strike="noStrike">
                <a:solidFill>
                  <a:schemeClr val="lt1"/>
                </a:solidFill>
                <a:latin typeface="Cabin"/>
                <a:ea typeface="Cabin"/>
                <a:cs typeface="Cabin"/>
                <a:sym typeface="Cabin"/>
              </a:rPr>
              <a:t>Central</a:t>
            </a:r>
          </a:p>
          <a:p>
            <a:pPr indent="0" lvl="0" marL="0" marR="0" rtl="0" algn="ctr">
              <a:lnSpc>
                <a:spcPct val="100000"/>
              </a:lnSpc>
              <a:spcBef>
                <a:spcPts val="0"/>
              </a:spcBef>
              <a:spcAft>
                <a:spcPts val="0"/>
              </a:spcAft>
              <a:buClr>
                <a:schemeClr val="lt1"/>
              </a:buClr>
              <a:buSzPct val="25000"/>
              <a:buFont typeface="Cabin"/>
              <a:buNone/>
            </a:pPr>
            <a:r>
              <a:rPr b="0" i="0" lang="en-US" sz="3200" u="none" cap="none" strike="noStrike">
                <a:solidFill>
                  <a:schemeClr val="lt1"/>
                </a:solidFill>
                <a:latin typeface="Cabin"/>
                <a:ea typeface="Cabin"/>
                <a:cs typeface="Cabin"/>
                <a:sym typeface="Cabin"/>
              </a:rPr>
              <a:t>Processing</a:t>
            </a:r>
          </a:p>
          <a:p>
            <a:pPr indent="0" lvl="0" marL="0" marR="0" rtl="0" algn="ctr">
              <a:lnSpc>
                <a:spcPct val="100000"/>
              </a:lnSpc>
              <a:spcBef>
                <a:spcPts val="0"/>
              </a:spcBef>
              <a:spcAft>
                <a:spcPts val="0"/>
              </a:spcAft>
              <a:buClr>
                <a:schemeClr val="lt1"/>
              </a:buClr>
              <a:buSzPct val="25000"/>
              <a:buFont typeface="Cabin"/>
              <a:buNone/>
            </a:pPr>
            <a:r>
              <a:rPr b="0" i="0" lang="en-US" sz="3200" u="none" cap="none" strike="noStrike">
                <a:solidFill>
                  <a:schemeClr val="lt1"/>
                </a:solidFill>
                <a:latin typeface="Cabin"/>
                <a:ea typeface="Cabin"/>
                <a:cs typeface="Cabin"/>
                <a:sym typeface="Cabin"/>
              </a:rPr>
              <a:t>Unit</a:t>
            </a:r>
          </a:p>
        </p:txBody>
      </p:sp>
      <p:sp>
        <p:nvSpPr>
          <p:cNvPr id="358" name="Shape 358"/>
          <p:cNvSpPr txBox="1"/>
          <p:nvPr/>
        </p:nvSpPr>
        <p:spPr>
          <a:xfrm>
            <a:off x="6731000" y="4927600"/>
            <a:ext cx="2171700" cy="2133599"/>
          </a:xfrm>
          <a:prstGeom prst="rect">
            <a:avLst/>
          </a:prstGeom>
          <a:noFill/>
          <a:ln cap="rnd" cmpd="sng" w="76200">
            <a:solidFill>
              <a:srgbClr val="00FF00"/>
            </a:solidFill>
            <a:prstDash val="solid"/>
            <a:miter/>
            <a:headEnd len="med" w="med" type="none"/>
            <a:tailEnd len="med" w="med" type="none"/>
          </a:ln>
        </p:spPr>
        <p:txBody>
          <a:bodyPr anchorCtr="0" anchor="ctr" bIns="0" lIns="0" rIns="0" tIns="0">
            <a:noAutofit/>
          </a:bodyPr>
          <a:lstStyle/>
          <a:p>
            <a:pPr indent="0" lvl="0" marL="0" marR="0" rtl="0" algn="ctr">
              <a:lnSpc>
                <a:spcPct val="100000"/>
              </a:lnSpc>
              <a:spcBef>
                <a:spcPts val="0"/>
              </a:spcBef>
              <a:spcAft>
                <a:spcPts val="0"/>
              </a:spcAft>
              <a:buClr>
                <a:schemeClr val="lt1"/>
              </a:buClr>
              <a:buSzPct val="25000"/>
              <a:buFont typeface="Cabin"/>
              <a:buNone/>
            </a:pPr>
            <a:r>
              <a:rPr b="0" i="0" lang="en-US" sz="3200" u="none" cap="none" strike="noStrike">
                <a:solidFill>
                  <a:schemeClr val="lt1"/>
                </a:solidFill>
                <a:latin typeface="Cabin"/>
                <a:ea typeface="Cabin"/>
                <a:cs typeface="Cabin"/>
                <a:sym typeface="Cabin"/>
              </a:rPr>
              <a:t>Main</a:t>
            </a:r>
          </a:p>
          <a:p>
            <a:pPr indent="0" lvl="0" marL="0" marR="0" rtl="0" algn="ctr">
              <a:lnSpc>
                <a:spcPct val="100000"/>
              </a:lnSpc>
              <a:spcBef>
                <a:spcPts val="0"/>
              </a:spcBef>
              <a:spcAft>
                <a:spcPts val="0"/>
              </a:spcAft>
              <a:buClr>
                <a:schemeClr val="lt1"/>
              </a:buClr>
              <a:buSzPct val="25000"/>
              <a:buFont typeface="Cabin"/>
              <a:buNone/>
            </a:pPr>
            <a:r>
              <a:rPr b="0" i="0" lang="en-US" sz="3200" u="none" cap="none" strike="noStrike">
                <a:solidFill>
                  <a:schemeClr val="lt1"/>
                </a:solidFill>
                <a:latin typeface="Cabin"/>
                <a:ea typeface="Cabin"/>
                <a:cs typeface="Cabin"/>
                <a:sym typeface="Cabin"/>
              </a:rPr>
              <a:t>Memory</a:t>
            </a:r>
          </a:p>
        </p:txBody>
      </p:sp>
      <p:sp>
        <p:nvSpPr>
          <p:cNvPr id="359" name="Shape 359"/>
          <p:cNvSpPr txBox="1"/>
          <p:nvPr/>
        </p:nvSpPr>
        <p:spPr>
          <a:xfrm>
            <a:off x="11264900" y="3098800"/>
            <a:ext cx="2184399" cy="2184399"/>
          </a:xfrm>
          <a:prstGeom prst="rect">
            <a:avLst/>
          </a:prstGeom>
          <a:noFill/>
          <a:ln cap="rnd" cmpd="sng" w="76200">
            <a:solidFill>
              <a:srgbClr val="00FF00"/>
            </a:solidFill>
            <a:prstDash val="solid"/>
            <a:miter/>
            <a:headEnd len="med" w="med" type="none"/>
            <a:tailEnd len="med" w="med" type="none"/>
          </a:ln>
        </p:spPr>
        <p:txBody>
          <a:bodyPr anchorCtr="0" anchor="ctr" bIns="0" lIns="0" rIns="0" tIns="0">
            <a:noAutofit/>
          </a:bodyPr>
          <a:lstStyle/>
          <a:p>
            <a:pPr indent="0" lvl="0" marL="0" marR="0" rtl="0" algn="ctr">
              <a:lnSpc>
                <a:spcPct val="100000"/>
              </a:lnSpc>
              <a:spcBef>
                <a:spcPts val="0"/>
              </a:spcBef>
              <a:spcAft>
                <a:spcPts val="0"/>
              </a:spcAft>
              <a:buClr>
                <a:schemeClr val="lt1"/>
              </a:buClr>
              <a:buSzPct val="25000"/>
              <a:buFont typeface="Cabin"/>
              <a:buNone/>
            </a:pPr>
            <a:r>
              <a:rPr b="0" i="0" lang="en-US" sz="3200" u="none" cap="none" strike="noStrike">
                <a:solidFill>
                  <a:schemeClr val="lt1"/>
                </a:solidFill>
                <a:latin typeface="Cabin"/>
                <a:ea typeface="Cabin"/>
                <a:cs typeface="Cabin"/>
                <a:sym typeface="Cabin"/>
              </a:rPr>
              <a:t>Secondary</a:t>
            </a:r>
          </a:p>
          <a:p>
            <a:pPr indent="0" lvl="0" marL="0" marR="0" rtl="0" algn="ctr">
              <a:lnSpc>
                <a:spcPct val="100000"/>
              </a:lnSpc>
              <a:spcBef>
                <a:spcPts val="0"/>
              </a:spcBef>
              <a:spcAft>
                <a:spcPts val="0"/>
              </a:spcAft>
              <a:buClr>
                <a:schemeClr val="lt1"/>
              </a:buClr>
              <a:buSzPct val="25000"/>
              <a:buFont typeface="Cabin"/>
              <a:buNone/>
            </a:pPr>
            <a:r>
              <a:rPr b="0" i="0" lang="en-US" sz="3200" u="none" cap="none" strike="noStrike">
                <a:solidFill>
                  <a:schemeClr val="lt1"/>
                </a:solidFill>
                <a:latin typeface="Cabin"/>
                <a:ea typeface="Cabin"/>
                <a:cs typeface="Cabin"/>
                <a:sym typeface="Cabin"/>
              </a:rPr>
              <a:t>Memory</a:t>
            </a:r>
          </a:p>
        </p:txBody>
      </p:sp>
      <p:cxnSp>
        <p:nvCxnSpPr>
          <p:cNvPr id="360" name="Shape 360"/>
          <p:cNvCxnSpPr/>
          <p:nvPr/>
        </p:nvCxnSpPr>
        <p:spPr>
          <a:xfrm flipH="1">
            <a:off x="5030786" y="2917825"/>
            <a:ext cx="1058862" cy="17461"/>
          </a:xfrm>
          <a:prstGeom prst="straightConnector1">
            <a:avLst/>
          </a:prstGeom>
          <a:noFill/>
          <a:ln cap="rnd" cmpd="sng" w="88900">
            <a:solidFill>
              <a:srgbClr val="FFFF00"/>
            </a:solidFill>
            <a:prstDash val="solid"/>
            <a:miter/>
            <a:headEnd len="med" w="med" type="stealth"/>
            <a:tailEnd len="med" w="med" type="stealth"/>
          </a:ln>
        </p:spPr>
      </p:cxnSp>
      <p:cxnSp>
        <p:nvCxnSpPr>
          <p:cNvPr id="361" name="Shape 361"/>
          <p:cNvCxnSpPr/>
          <p:nvPr/>
        </p:nvCxnSpPr>
        <p:spPr>
          <a:xfrm rot="10800000">
            <a:off x="7391400" y="3902074"/>
            <a:ext cx="0" cy="971550"/>
          </a:xfrm>
          <a:prstGeom prst="straightConnector1">
            <a:avLst/>
          </a:prstGeom>
          <a:noFill/>
          <a:ln cap="rnd" cmpd="sng" w="88900">
            <a:solidFill>
              <a:srgbClr val="FFFF00"/>
            </a:solidFill>
            <a:prstDash val="solid"/>
            <a:miter/>
            <a:headEnd len="med" w="med" type="stealth"/>
            <a:tailEnd len="med" w="med" type="none"/>
          </a:ln>
        </p:spPr>
      </p:cxnSp>
      <p:cxnSp>
        <p:nvCxnSpPr>
          <p:cNvPr id="362" name="Shape 362"/>
          <p:cNvCxnSpPr/>
          <p:nvPr/>
        </p:nvCxnSpPr>
        <p:spPr>
          <a:xfrm>
            <a:off x="8345486" y="3919537"/>
            <a:ext cx="0" cy="919162"/>
          </a:xfrm>
          <a:prstGeom prst="straightConnector1">
            <a:avLst/>
          </a:prstGeom>
          <a:noFill/>
          <a:ln cap="rnd" cmpd="sng" w="88900">
            <a:solidFill>
              <a:srgbClr val="FFFF00"/>
            </a:solidFill>
            <a:prstDash val="solid"/>
            <a:miter/>
            <a:headEnd len="med" w="med" type="stealth"/>
            <a:tailEnd len="med" w="med" type="none"/>
          </a:ln>
        </p:spPr>
      </p:cxnSp>
      <p:cxnSp>
        <p:nvCxnSpPr>
          <p:cNvPr id="363" name="Shape 363"/>
          <p:cNvCxnSpPr/>
          <p:nvPr/>
        </p:nvCxnSpPr>
        <p:spPr>
          <a:xfrm flipH="1">
            <a:off x="9655175" y="3541712"/>
            <a:ext cx="1562099" cy="17461"/>
          </a:xfrm>
          <a:prstGeom prst="straightConnector1">
            <a:avLst/>
          </a:prstGeom>
          <a:noFill/>
          <a:ln cap="rnd" cmpd="sng" w="88900">
            <a:solidFill>
              <a:srgbClr val="FFFF00"/>
            </a:solidFill>
            <a:prstDash val="solid"/>
            <a:miter/>
            <a:headEnd len="med" w="med" type="stealth"/>
            <a:tailEnd len="med" w="med" type="none"/>
          </a:ln>
        </p:spPr>
      </p:cxnSp>
      <p:cxnSp>
        <p:nvCxnSpPr>
          <p:cNvPr id="364" name="Shape 364"/>
          <p:cNvCxnSpPr/>
          <p:nvPr/>
        </p:nvCxnSpPr>
        <p:spPr>
          <a:xfrm>
            <a:off x="9620250" y="4546600"/>
            <a:ext cx="1579562" cy="0"/>
          </a:xfrm>
          <a:prstGeom prst="straightConnector1">
            <a:avLst/>
          </a:prstGeom>
          <a:noFill/>
          <a:ln cap="rnd" cmpd="sng" w="88900">
            <a:solidFill>
              <a:srgbClr val="FFFF00"/>
            </a:solidFill>
            <a:prstDash val="solid"/>
            <a:miter/>
            <a:headEnd len="med" w="med" type="stealth"/>
            <a:tailEnd len="med" w="med" type="none"/>
          </a:ln>
        </p:spPr>
      </p:cxnSp>
      <p:sp>
        <p:nvSpPr>
          <p:cNvPr id="365" name="Shape 365"/>
          <p:cNvSpPr txBox="1"/>
          <p:nvPr/>
        </p:nvSpPr>
        <p:spPr>
          <a:xfrm>
            <a:off x="12438061" y="692150"/>
            <a:ext cx="2052636" cy="1143000"/>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chemeClr val="lt1"/>
              </a:buClr>
              <a:buSzPct val="25000"/>
              <a:buFont typeface="Cabin"/>
              <a:buNone/>
            </a:pPr>
            <a:r>
              <a:rPr b="0" i="0" lang="en-US" sz="3600" u="none" cap="none" strike="noStrike">
                <a:solidFill>
                  <a:schemeClr val="lt1"/>
                </a:solidFill>
                <a:latin typeface="Cabin"/>
                <a:ea typeface="Cabin"/>
                <a:cs typeface="Cabin"/>
                <a:sym typeface="Cabin"/>
              </a:rPr>
              <a:t>Generic</a:t>
            </a:r>
          </a:p>
          <a:p>
            <a:pPr indent="0" lvl="0" marL="0" marR="0" rtl="0" algn="ctr">
              <a:lnSpc>
                <a:spcPct val="100000"/>
              </a:lnSpc>
              <a:spcBef>
                <a:spcPts val="0"/>
              </a:spcBef>
              <a:spcAft>
                <a:spcPts val="0"/>
              </a:spcAft>
              <a:buClr>
                <a:schemeClr val="lt1"/>
              </a:buClr>
              <a:buSzPct val="25000"/>
              <a:buFont typeface="Cabin"/>
              <a:buNone/>
            </a:pPr>
            <a:r>
              <a:rPr b="0" i="0" lang="en-US" sz="3600" u="none" cap="none" strike="noStrike">
                <a:solidFill>
                  <a:schemeClr val="lt1"/>
                </a:solidFill>
                <a:latin typeface="Cabin"/>
                <a:ea typeface="Cabin"/>
                <a:cs typeface="Cabin"/>
                <a:sym typeface="Cabin"/>
              </a:rPr>
              <a:t>Computer</a:t>
            </a:r>
          </a:p>
        </p:txBody>
      </p:sp>
      <p:sp>
        <p:nvSpPr>
          <p:cNvPr id="366" name="Shape 366"/>
          <p:cNvSpPr/>
          <p:nvPr/>
        </p:nvSpPr>
        <p:spPr>
          <a:xfrm>
            <a:off x="9182100" y="838200"/>
            <a:ext cx="1803400" cy="1270000"/>
          </a:xfrm>
          <a:prstGeom prst="wedgeEllipseCallout">
            <a:avLst>
              <a:gd fmla="val -43827" name="adj1"/>
              <a:gd fmla="val 80222" name="adj2"/>
            </a:avLst>
          </a:prstGeom>
          <a:blipFill rotWithShape="1">
            <a:blip r:embed="rId3">
              <a:alphaModFix/>
            </a:blip>
            <a:tile algn="tl" flip="none" tx="0" sx="100000" ty="0" sy="100000"/>
          </a:blipFill>
          <a:ln>
            <a:noFill/>
          </a:ln>
        </p:spPr>
        <p:txBody>
          <a:bodyPr anchorCtr="0" anchor="ctr" bIns="0" lIns="0" rIns="0" tIns="0">
            <a:noAutofit/>
          </a:bodyPr>
          <a:lstStyle/>
          <a:p>
            <a:pPr indent="0" lvl="0" marL="0" marR="0" rtl="0" algn="ctr">
              <a:lnSpc>
                <a:spcPct val="100000"/>
              </a:lnSpc>
              <a:spcBef>
                <a:spcPts val="0"/>
              </a:spcBef>
              <a:spcAft>
                <a:spcPts val="0"/>
              </a:spcAft>
              <a:buClr>
                <a:srgbClr val="000000"/>
              </a:buClr>
              <a:buSzPct val="25000"/>
              <a:buFont typeface="Cabin"/>
              <a:buNone/>
            </a:pPr>
            <a:r>
              <a:rPr b="0" i="0" lang="en-US" sz="2600" u="none" cap="none" strike="noStrike">
                <a:solidFill>
                  <a:srgbClr val="000000"/>
                </a:solidFill>
                <a:latin typeface="Cabin"/>
                <a:ea typeface="Cabin"/>
                <a:cs typeface="Cabin"/>
                <a:sym typeface="Cabin"/>
              </a:rPr>
              <a:t>What</a:t>
            </a:r>
          </a:p>
          <a:p>
            <a:pPr indent="0" lvl="0" marL="0" marR="0" rtl="0" algn="ctr">
              <a:lnSpc>
                <a:spcPct val="100000"/>
              </a:lnSpc>
              <a:spcBef>
                <a:spcPts val="0"/>
              </a:spcBef>
              <a:spcAft>
                <a:spcPts val="0"/>
              </a:spcAft>
              <a:buClr>
                <a:srgbClr val="000000"/>
              </a:buClr>
              <a:buSzPct val="25000"/>
              <a:buFont typeface="Cabin"/>
              <a:buNone/>
            </a:pPr>
            <a:r>
              <a:rPr b="0" i="0" lang="en-US" sz="2600" u="none" cap="none" strike="noStrike">
                <a:solidFill>
                  <a:srgbClr val="000000"/>
                </a:solidFill>
                <a:latin typeface="Cabin"/>
                <a:ea typeface="Cabin"/>
                <a:cs typeface="Cabin"/>
                <a:sym typeface="Cabin"/>
              </a:rPr>
              <a:t>Next?</a:t>
            </a: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70" name="Shape 370"/>
        <p:cNvGrpSpPr/>
        <p:nvPr/>
      </p:nvGrpSpPr>
      <p:grpSpPr>
        <a:xfrm>
          <a:off x="0" y="0"/>
          <a:ext cx="0" cy="0"/>
          <a:chOff x="0" y="0"/>
          <a:chExt cx="0" cy="0"/>
        </a:xfrm>
      </p:grpSpPr>
      <p:sp>
        <p:nvSpPr>
          <p:cNvPr id="371" name="Shape 371"/>
          <p:cNvSpPr txBox="1"/>
          <p:nvPr>
            <p:ph type="title"/>
          </p:nvPr>
        </p:nvSpPr>
        <p:spPr>
          <a:xfrm>
            <a:off x="1155700" y="241300"/>
            <a:ext cx="13931900" cy="2298699"/>
          </a:xfrm>
          <a:prstGeom prst="rect">
            <a:avLst/>
          </a:prstGeom>
          <a:noFill/>
          <a:ln>
            <a:noFill/>
          </a:ln>
        </p:spPr>
        <p:txBody>
          <a:bodyPr anchorCtr="0" anchor="ctr" bIns="38100" lIns="38100" rIns="38100" tIns="38100">
            <a:noAutofit/>
          </a:bodyPr>
          <a:lstStyle/>
          <a:p>
            <a:pPr indent="0" lvl="0" marL="0" marR="0" rtl="0" algn="ctr">
              <a:lnSpc>
                <a:spcPct val="100000"/>
              </a:lnSpc>
              <a:spcBef>
                <a:spcPts val="0"/>
              </a:spcBef>
              <a:spcAft>
                <a:spcPts val="0"/>
              </a:spcAft>
              <a:buClr>
                <a:srgbClr val="00FF00"/>
              </a:buClr>
              <a:buSzPct val="25000"/>
              <a:buFont typeface="Cabin"/>
              <a:buNone/>
            </a:pPr>
            <a:r>
              <a:rPr b="0" i="0" lang="en-US" sz="7400" u="none" cap="none" strike="noStrike">
                <a:solidFill>
                  <a:srgbClr val="FFFF00"/>
                </a:solidFill>
                <a:latin typeface="Cabin"/>
                <a:ea typeface="Cabin"/>
                <a:cs typeface="Cabin"/>
                <a:sym typeface="Cabin"/>
              </a:rPr>
              <a:t>Definitions</a:t>
            </a:r>
          </a:p>
        </p:txBody>
      </p:sp>
      <p:sp>
        <p:nvSpPr>
          <p:cNvPr id="372" name="Shape 372"/>
          <p:cNvSpPr txBox="1"/>
          <p:nvPr>
            <p:ph idx="1" type="body"/>
          </p:nvPr>
        </p:nvSpPr>
        <p:spPr>
          <a:xfrm>
            <a:off x="1155700" y="2374900"/>
            <a:ext cx="13932000" cy="6260999"/>
          </a:xfrm>
          <a:prstGeom prst="rect">
            <a:avLst/>
          </a:prstGeom>
          <a:noFill/>
          <a:ln>
            <a:noFill/>
          </a:ln>
        </p:spPr>
        <p:txBody>
          <a:bodyPr anchorCtr="0" anchor="ctr" bIns="38100" lIns="38100" rIns="38100" tIns="38100">
            <a:noAutofit/>
          </a:bodyPr>
          <a:lstStyle/>
          <a:p>
            <a:pPr indent="-354711" lvl="0" marL="749300" marR="0" rtl="0" algn="l">
              <a:lnSpc>
                <a:spcPct val="100000"/>
              </a:lnSpc>
              <a:spcBef>
                <a:spcPts val="0"/>
              </a:spcBef>
              <a:spcAft>
                <a:spcPts val="0"/>
              </a:spcAft>
              <a:buClr>
                <a:srgbClr val="FFFF00"/>
              </a:buClr>
              <a:buSzPct val="100000"/>
              <a:buFont typeface="Cabin"/>
              <a:buChar char="•"/>
            </a:pPr>
            <a:r>
              <a:rPr b="0" i="0" lang="en-US" sz="3000" u="none" cap="none" strike="noStrike">
                <a:solidFill>
                  <a:srgbClr val="FFFF00"/>
                </a:solidFill>
                <a:latin typeface="Cabin"/>
                <a:ea typeface="Cabin"/>
                <a:cs typeface="Cabin"/>
                <a:sym typeface="Cabin"/>
              </a:rPr>
              <a:t>Central Processing Unit:</a:t>
            </a:r>
            <a:r>
              <a:rPr b="0" i="0" lang="en-US" sz="3000" u="none" cap="none" strike="noStrike">
                <a:solidFill>
                  <a:srgbClr val="FFFFFF"/>
                </a:solidFill>
                <a:latin typeface="Cabin"/>
                <a:ea typeface="Cabin"/>
                <a:cs typeface="Cabin"/>
                <a:sym typeface="Cabin"/>
              </a:rPr>
              <a:t>  Runs the Program - The CPU is </a:t>
            </a:r>
            <a:br>
              <a:rPr b="0" i="0" lang="en-US" sz="3000" u="none" cap="none" strike="noStrike">
                <a:solidFill>
                  <a:srgbClr val="FFFFFF"/>
                </a:solidFill>
                <a:latin typeface="Cabin"/>
                <a:ea typeface="Cabin"/>
                <a:cs typeface="Cabin"/>
                <a:sym typeface="Cabin"/>
              </a:rPr>
            </a:br>
            <a:r>
              <a:rPr b="0" i="0" lang="en-US" sz="3000" u="none" cap="none" strike="noStrike">
                <a:solidFill>
                  <a:srgbClr val="FFFFFF"/>
                </a:solidFill>
                <a:latin typeface="Cabin"/>
                <a:ea typeface="Cabin"/>
                <a:cs typeface="Cabin"/>
                <a:sym typeface="Cabin"/>
              </a:rPr>
              <a:t>always wondering </a:t>
            </a:r>
            <a:r>
              <a:rPr b="0" i="0" lang="en-US" sz="3000" u="none" cap="none" strike="noStrike">
                <a:solidFill>
                  <a:srgbClr val="FFFFFF"/>
                </a:solidFill>
                <a:latin typeface="Arial"/>
                <a:ea typeface="Arial"/>
                <a:cs typeface="Arial"/>
                <a:sym typeface="Arial"/>
              </a:rPr>
              <a:t>“</a:t>
            </a:r>
            <a:r>
              <a:rPr b="0" i="0" lang="en-US" sz="3000" u="none" cap="none" strike="noStrike">
                <a:solidFill>
                  <a:srgbClr val="FFFFFF"/>
                </a:solidFill>
                <a:latin typeface="Cabin"/>
                <a:ea typeface="Cabin"/>
                <a:cs typeface="Cabin"/>
                <a:sym typeface="Cabin"/>
              </a:rPr>
              <a:t>what to do next</a:t>
            </a:r>
            <a:r>
              <a:rPr b="0" i="0" lang="en-US" sz="3000" u="none" cap="none" strike="noStrike">
                <a:solidFill>
                  <a:srgbClr val="FFFFFF"/>
                </a:solidFill>
                <a:latin typeface="Arial"/>
                <a:ea typeface="Arial"/>
                <a:cs typeface="Arial"/>
                <a:sym typeface="Arial"/>
              </a:rPr>
              <a:t>”</a:t>
            </a:r>
            <a:r>
              <a:rPr b="0" i="0" lang="en-US" sz="3000" u="none" cap="none" strike="noStrike">
                <a:solidFill>
                  <a:srgbClr val="FFFFFF"/>
                </a:solidFill>
                <a:latin typeface="Cabin"/>
                <a:ea typeface="Cabin"/>
                <a:cs typeface="Cabin"/>
                <a:sym typeface="Cabin"/>
              </a:rPr>
              <a:t>?  Not the brains </a:t>
            </a:r>
            <a:br>
              <a:rPr b="0" i="0" lang="en-US" sz="3000" u="none" cap="none" strike="noStrike">
                <a:solidFill>
                  <a:srgbClr val="FFFFFF"/>
                </a:solidFill>
                <a:latin typeface="Cabin"/>
                <a:ea typeface="Cabin"/>
                <a:cs typeface="Cabin"/>
                <a:sym typeface="Cabin"/>
              </a:rPr>
            </a:br>
            <a:r>
              <a:rPr b="0" i="0" lang="en-US" sz="3000" u="none" cap="none" strike="noStrike">
                <a:solidFill>
                  <a:srgbClr val="FFFFFF"/>
                </a:solidFill>
                <a:latin typeface="Cabin"/>
                <a:ea typeface="Cabin"/>
                <a:cs typeface="Cabin"/>
                <a:sym typeface="Cabin"/>
              </a:rPr>
              <a:t>exactly - very dumb but very very fast</a:t>
            </a:r>
          </a:p>
          <a:p>
            <a:pPr indent="-354711" lvl="0" marL="749300" marR="0" rtl="0" algn="l">
              <a:lnSpc>
                <a:spcPct val="100000"/>
              </a:lnSpc>
              <a:spcBef>
                <a:spcPts val="3500"/>
              </a:spcBef>
              <a:spcAft>
                <a:spcPts val="0"/>
              </a:spcAft>
              <a:buClr>
                <a:srgbClr val="FFFF00"/>
              </a:buClr>
              <a:buSzPct val="100000"/>
              <a:buFont typeface="Cabin"/>
              <a:buChar char="•"/>
            </a:pPr>
            <a:r>
              <a:rPr b="0" i="0" lang="en-US" sz="3000" u="none" cap="none" strike="noStrike">
                <a:solidFill>
                  <a:srgbClr val="FFFF00"/>
                </a:solidFill>
                <a:latin typeface="Cabin"/>
                <a:ea typeface="Cabin"/>
                <a:cs typeface="Cabin"/>
                <a:sym typeface="Cabin"/>
              </a:rPr>
              <a:t>Input Devices:</a:t>
            </a:r>
            <a:r>
              <a:rPr b="0" i="0" lang="en-US" sz="3000" u="none" cap="none" strike="noStrike">
                <a:solidFill>
                  <a:srgbClr val="FFFFFF"/>
                </a:solidFill>
                <a:latin typeface="Cabin"/>
                <a:ea typeface="Cabin"/>
                <a:cs typeface="Cabin"/>
                <a:sym typeface="Cabin"/>
              </a:rPr>
              <a:t>  Keyboard, Mouse, Touch Screen</a:t>
            </a:r>
          </a:p>
          <a:p>
            <a:pPr indent="-354711" lvl="0" marL="749300" marR="0" rtl="0" algn="l">
              <a:lnSpc>
                <a:spcPct val="100000"/>
              </a:lnSpc>
              <a:spcBef>
                <a:spcPts val="3500"/>
              </a:spcBef>
              <a:spcAft>
                <a:spcPts val="0"/>
              </a:spcAft>
              <a:buClr>
                <a:srgbClr val="FFFF00"/>
              </a:buClr>
              <a:buSzPct val="100000"/>
              <a:buFont typeface="Cabin"/>
              <a:buChar char="•"/>
            </a:pPr>
            <a:r>
              <a:rPr b="0" i="0" lang="en-US" sz="3000" u="none" cap="none" strike="noStrike">
                <a:solidFill>
                  <a:srgbClr val="FFFF00"/>
                </a:solidFill>
                <a:latin typeface="Cabin"/>
                <a:ea typeface="Cabin"/>
                <a:cs typeface="Cabin"/>
                <a:sym typeface="Cabin"/>
              </a:rPr>
              <a:t>Output Devices: </a:t>
            </a:r>
            <a:r>
              <a:rPr b="0" i="0" lang="en-US" sz="3000" u="none" cap="none" strike="noStrike">
                <a:solidFill>
                  <a:srgbClr val="FFFFFF"/>
                </a:solidFill>
                <a:latin typeface="Cabin"/>
                <a:ea typeface="Cabin"/>
                <a:cs typeface="Cabin"/>
                <a:sym typeface="Cabin"/>
              </a:rPr>
              <a:t> Screen, Speakers, Printer, DVD Burner</a:t>
            </a:r>
          </a:p>
          <a:p>
            <a:pPr indent="-354711" lvl="0" marL="749300" marR="0" rtl="0" algn="l">
              <a:lnSpc>
                <a:spcPct val="100000"/>
              </a:lnSpc>
              <a:spcBef>
                <a:spcPts val="3500"/>
              </a:spcBef>
              <a:spcAft>
                <a:spcPts val="0"/>
              </a:spcAft>
              <a:buClr>
                <a:srgbClr val="FFFF00"/>
              </a:buClr>
              <a:buSzPct val="100000"/>
              <a:buFont typeface="Cabin"/>
              <a:buChar char="•"/>
            </a:pPr>
            <a:r>
              <a:rPr b="0" i="0" lang="en-US" sz="3000" u="none" cap="none" strike="noStrike">
                <a:solidFill>
                  <a:srgbClr val="FFFF00"/>
                </a:solidFill>
                <a:latin typeface="Cabin"/>
                <a:ea typeface="Cabin"/>
                <a:cs typeface="Cabin"/>
                <a:sym typeface="Cabin"/>
              </a:rPr>
              <a:t>Main Memory: </a:t>
            </a:r>
            <a:r>
              <a:rPr b="0" i="0" lang="en-US" sz="3000" u="none" cap="none" strike="noStrike">
                <a:solidFill>
                  <a:srgbClr val="FFFFFF"/>
                </a:solidFill>
                <a:latin typeface="Cabin"/>
                <a:ea typeface="Cabin"/>
                <a:cs typeface="Cabin"/>
                <a:sym typeface="Cabin"/>
              </a:rPr>
              <a:t> Fast small temporary storage - lost on reboot - aka RAM</a:t>
            </a:r>
          </a:p>
          <a:p>
            <a:pPr indent="-354711" lvl="0" marL="749300" marR="0" rtl="0" algn="l">
              <a:lnSpc>
                <a:spcPct val="100000"/>
              </a:lnSpc>
              <a:spcBef>
                <a:spcPts val="3500"/>
              </a:spcBef>
              <a:spcAft>
                <a:spcPts val="0"/>
              </a:spcAft>
              <a:buClr>
                <a:srgbClr val="FFFF00"/>
              </a:buClr>
              <a:buSzPct val="100000"/>
              <a:buFont typeface="Cabin"/>
              <a:buChar char="•"/>
            </a:pPr>
            <a:r>
              <a:rPr b="0" i="0" lang="en-US" sz="3000" u="none" cap="none" strike="noStrike">
                <a:solidFill>
                  <a:srgbClr val="FFFF00"/>
                </a:solidFill>
                <a:latin typeface="Cabin"/>
                <a:ea typeface="Cabin"/>
                <a:cs typeface="Cabin"/>
                <a:sym typeface="Cabin"/>
              </a:rPr>
              <a:t>Secondary Memory:</a:t>
            </a:r>
            <a:r>
              <a:rPr b="0" i="0" lang="en-US" sz="3000" u="none" cap="none" strike="noStrike">
                <a:solidFill>
                  <a:srgbClr val="FFFFFF"/>
                </a:solidFill>
                <a:latin typeface="Cabin"/>
                <a:ea typeface="Cabin"/>
                <a:cs typeface="Cabin"/>
                <a:sym typeface="Cabin"/>
              </a:rPr>
              <a:t>  Slower large permanent storage - lasts until deleted - disk drive / memory stick</a:t>
            </a:r>
          </a:p>
        </p:txBody>
      </p:sp>
      <p:pic>
        <p:nvPicPr>
          <p:cNvPr id="373" name="Shape 373"/>
          <p:cNvPicPr preferRelativeResize="0"/>
          <p:nvPr/>
        </p:nvPicPr>
        <p:blipFill rotWithShape="1">
          <a:blip r:embed="rId3">
            <a:alphaModFix/>
          </a:blip>
          <a:srcRect b="0" l="0" r="0" t="0"/>
          <a:stretch/>
        </p:blipFill>
        <p:spPr>
          <a:xfrm>
            <a:off x="12674600" y="2805111"/>
            <a:ext cx="2006600" cy="1995486"/>
          </a:xfrm>
          <a:prstGeom prst="rect">
            <a:avLst/>
          </a:prstGeom>
          <a:noFill/>
          <a:ln>
            <a:noFill/>
          </a:ln>
        </p:spPr>
      </p:pic>
      <p:sp>
        <p:nvSpPr>
          <p:cNvPr id="374" name="Shape 374"/>
          <p:cNvSpPr/>
          <p:nvPr/>
        </p:nvSpPr>
        <p:spPr>
          <a:xfrm>
            <a:off x="14071600" y="2349500"/>
            <a:ext cx="1803400" cy="1270000"/>
          </a:xfrm>
          <a:prstGeom prst="wedgeEllipseCallout">
            <a:avLst>
              <a:gd fmla="val -36159" name="adj1"/>
              <a:gd fmla="val 66254" name="adj2"/>
            </a:avLst>
          </a:prstGeom>
          <a:blipFill rotWithShape="1">
            <a:blip r:embed="rId4">
              <a:alphaModFix/>
            </a:blip>
            <a:tile algn="tl" flip="none" tx="0" sx="100000" ty="0" sy="100000"/>
          </a:blipFill>
          <a:ln>
            <a:noFill/>
          </a:ln>
        </p:spPr>
        <p:txBody>
          <a:bodyPr anchorCtr="0" anchor="ctr" bIns="0" lIns="0" rIns="0" tIns="0">
            <a:noAutofit/>
          </a:bodyPr>
          <a:lstStyle/>
          <a:p>
            <a:pPr indent="0" lvl="0" marL="0" marR="0" rtl="0" algn="ctr">
              <a:lnSpc>
                <a:spcPct val="100000"/>
              </a:lnSpc>
              <a:spcBef>
                <a:spcPts val="0"/>
              </a:spcBef>
              <a:spcAft>
                <a:spcPts val="0"/>
              </a:spcAft>
              <a:buClr>
                <a:srgbClr val="000000"/>
              </a:buClr>
              <a:buSzPct val="25000"/>
              <a:buFont typeface="Cabin"/>
              <a:buNone/>
            </a:pPr>
            <a:r>
              <a:rPr b="0" i="0" lang="en-US" sz="2600" u="none" cap="none" strike="noStrike">
                <a:solidFill>
                  <a:srgbClr val="000000"/>
                </a:solidFill>
                <a:latin typeface="Cabin"/>
                <a:ea typeface="Cabin"/>
                <a:cs typeface="Cabin"/>
                <a:sym typeface="Cabin"/>
              </a:rPr>
              <a:t>What</a:t>
            </a:r>
          </a:p>
          <a:p>
            <a:pPr indent="0" lvl="0" marL="0" marR="0" rtl="0" algn="ctr">
              <a:lnSpc>
                <a:spcPct val="100000"/>
              </a:lnSpc>
              <a:spcBef>
                <a:spcPts val="0"/>
              </a:spcBef>
              <a:spcAft>
                <a:spcPts val="0"/>
              </a:spcAft>
              <a:buClr>
                <a:srgbClr val="000000"/>
              </a:buClr>
              <a:buSzPct val="25000"/>
              <a:buFont typeface="Cabin"/>
              <a:buNone/>
            </a:pPr>
            <a:r>
              <a:rPr b="0" i="0" lang="en-US" sz="2600" u="none" cap="none" strike="noStrike">
                <a:solidFill>
                  <a:srgbClr val="000000"/>
                </a:solidFill>
                <a:latin typeface="Cabin"/>
                <a:ea typeface="Cabin"/>
                <a:cs typeface="Cabin"/>
                <a:sym typeface="Cabin"/>
              </a:rPr>
              <a:t>Next?</a:t>
            </a: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78" name="Shape 378"/>
        <p:cNvGrpSpPr/>
        <p:nvPr/>
      </p:nvGrpSpPr>
      <p:grpSpPr>
        <a:xfrm>
          <a:off x="0" y="0"/>
          <a:ext cx="0" cy="0"/>
          <a:chOff x="0" y="0"/>
          <a:chExt cx="0" cy="0"/>
        </a:xfrm>
      </p:grpSpPr>
      <p:sp>
        <p:nvSpPr>
          <p:cNvPr id="379" name="Shape 379"/>
          <p:cNvSpPr txBox="1"/>
          <p:nvPr/>
        </p:nvSpPr>
        <p:spPr>
          <a:xfrm>
            <a:off x="6096000" y="1041400"/>
            <a:ext cx="3454399" cy="6489699"/>
          </a:xfrm>
          <a:prstGeom prst="rect">
            <a:avLst/>
          </a:prstGeom>
          <a:noFill/>
          <a:ln cap="rnd" cmpd="sng" w="76200">
            <a:solidFill>
              <a:srgbClr val="00FFFF"/>
            </a:solidFill>
            <a:prstDash val="solid"/>
            <a:miter/>
            <a:headEnd len="med" w="med" type="none"/>
            <a:tailEnd len="med" w="med" type="none"/>
          </a:ln>
        </p:spPr>
        <p:txBody>
          <a:bodyPr anchorCtr="0" anchor="t" bIns="0" lIns="0" rIns="0" tIns="0">
            <a:noAutofit/>
          </a:bodyPr>
          <a:lstStyle/>
          <a:p>
            <a:pPr indent="0" lvl="0" marL="0" marR="0" rtl="0" algn="l">
              <a:lnSpc>
                <a:spcPct val="100000"/>
              </a:lnSpc>
              <a:spcBef>
                <a:spcPts val="1000"/>
              </a:spcBef>
              <a:spcAft>
                <a:spcPts val="0"/>
              </a:spcAft>
              <a:buClr>
                <a:srgbClr val="FF00FF"/>
              </a:buClr>
              <a:buSzPct val="25000"/>
              <a:buFont typeface="Cabin"/>
              <a:buNone/>
            </a:pPr>
            <a:r>
              <a:rPr b="0" i="0" lang="en-US" sz="3200" u="none" cap="none" strike="noStrike">
                <a:solidFill>
                  <a:srgbClr val="00FFFF"/>
                </a:solidFill>
                <a:latin typeface="Cabin"/>
                <a:ea typeface="Cabin"/>
                <a:cs typeface="Cabin"/>
                <a:sym typeface="Cabin"/>
              </a:rPr>
              <a:t>  Software</a:t>
            </a:r>
          </a:p>
        </p:txBody>
      </p:sp>
      <p:sp>
        <p:nvSpPr>
          <p:cNvPr id="380" name="Shape 380"/>
          <p:cNvSpPr txBox="1"/>
          <p:nvPr/>
        </p:nvSpPr>
        <p:spPr>
          <a:xfrm>
            <a:off x="2832100" y="1790700"/>
            <a:ext cx="2184399" cy="2184399"/>
          </a:xfrm>
          <a:prstGeom prst="rect">
            <a:avLst/>
          </a:prstGeom>
          <a:noFill/>
          <a:ln cap="rnd" cmpd="sng" w="76200">
            <a:solidFill>
              <a:srgbClr val="00FF00"/>
            </a:solidFill>
            <a:prstDash val="solid"/>
            <a:miter/>
            <a:headEnd len="med" w="med" type="none"/>
            <a:tailEnd len="med" w="med" type="none"/>
          </a:ln>
        </p:spPr>
        <p:txBody>
          <a:bodyPr anchorCtr="0" anchor="ctr" bIns="0" lIns="0" rIns="0" tIns="0">
            <a:noAutofit/>
          </a:bodyPr>
          <a:lstStyle/>
          <a:p>
            <a:pPr indent="0" lvl="0" marL="0" marR="0" rtl="0" algn="ctr">
              <a:lnSpc>
                <a:spcPct val="100000"/>
              </a:lnSpc>
              <a:spcBef>
                <a:spcPts val="0"/>
              </a:spcBef>
              <a:spcAft>
                <a:spcPts val="0"/>
              </a:spcAft>
              <a:buClr>
                <a:schemeClr val="lt1"/>
              </a:buClr>
              <a:buSzPct val="25000"/>
              <a:buFont typeface="Cabin"/>
              <a:buNone/>
            </a:pPr>
            <a:r>
              <a:rPr b="0" i="0" lang="en-US" sz="3200" u="none" cap="none" strike="noStrike">
                <a:solidFill>
                  <a:schemeClr val="lt1"/>
                </a:solidFill>
                <a:latin typeface="Cabin"/>
                <a:ea typeface="Cabin"/>
                <a:cs typeface="Cabin"/>
                <a:sym typeface="Cabin"/>
              </a:rPr>
              <a:t>Input</a:t>
            </a:r>
          </a:p>
          <a:p>
            <a:pPr indent="0" lvl="0" marL="0" marR="0" rtl="0" algn="ctr">
              <a:lnSpc>
                <a:spcPct val="100000"/>
              </a:lnSpc>
              <a:spcBef>
                <a:spcPts val="0"/>
              </a:spcBef>
              <a:spcAft>
                <a:spcPts val="0"/>
              </a:spcAft>
              <a:buClr>
                <a:schemeClr val="lt1"/>
              </a:buClr>
              <a:buSzPct val="25000"/>
              <a:buFont typeface="Cabin"/>
              <a:buNone/>
            </a:pPr>
            <a:r>
              <a:rPr b="0" i="0" lang="en-US" sz="3200" u="none" cap="none" strike="noStrike">
                <a:solidFill>
                  <a:schemeClr val="lt1"/>
                </a:solidFill>
                <a:latin typeface="Cabin"/>
                <a:ea typeface="Cabin"/>
                <a:cs typeface="Cabin"/>
                <a:sym typeface="Cabin"/>
              </a:rPr>
              <a:t>and Output</a:t>
            </a:r>
          </a:p>
          <a:p>
            <a:pPr indent="0" lvl="0" marL="0" marR="0" rtl="0" algn="ctr">
              <a:lnSpc>
                <a:spcPct val="100000"/>
              </a:lnSpc>
              <a:spcBef>
                <a:spcPts val="0"/>
              </a:spcBef>
              <a:spcAft>
                <a:spcPts val="0"/>
              </a:spcAft>
              <a:buClr>
                <a:schemeClr val="lt1"/>
              </a:buClr>
              <a:buSzPct val="25000"/>
              <a:buFont typeface="Cabin"/>
              <a:buNone/>
            </a:pPr>
            <a:r>
              <a:rPr b="0" i="0" lang="en-US" sz="3200" u="none" cap="none" strike="noStrike">
                <a:solidFill>
                  <a:schemeClr val="lt1"/>
                </a:solidFill>
                <a:latin typeface="Cabin"/>
                <a:ea typeface="Cabin"/>
                <a:cs typeface="Cabin"/>
                <a:sym typeface="Cabin"/>
              </a:rPr>
              <a:t>Devices</a:t>
            </a:r>
          </a:p>
        </p:txBody>
      </p:sp>
      <p:sp>
        <p:nvSpPr>
          <p:cNvPr id="381" name="Shape 381"/>
          <p:cNvSpPr txBox="1"/>
          <p:nvPr/>
        </p:nvSpPr>
        <p:spPr>
          <a:xfrm>
            <a:off x="6731000" y="1892300"/>
            <a:ext cx="2133599" cy="1981199"/>
          </a:xfrm>
          <a:prstGeom prst="rect">
            <a:avLst/>
          </a:prstGeom>
          <a:noFill/>
          <a:ln cap="rnd" cmpd="sng" w="76200">
            <a:solidFill>
              <a:srgbClr val="00FF00"/>
            </a:solidFill>
            <a:prstDash val="solid"/>
            <a:miter/>
            <a:headEnd len="med" w="med" type="none"/>
            <a:tailEnd len="med" w="med" type="none"/>
          </a:ln>
        </p:spPr>
        <p:txBody>
          <a:bodyPr anchorCtr="0" anchor="ctr" bIns="0" lIns="0" rIns="0" tIns="0">
            <a:noAutofit/>
          </a:bodyPr>
          <a:lstStyle/>
          <a:p>
            <a:pPr indent="0" lvl="0" marL="0" marR="0" rtl="0" algn="ctr">
              <a:lnSpc>
                <a:spcPct val="100000"/>
              </a:lnSpc>
              <a:spcBef>
                <a:spcPts val="0"/>
              </a:spcBef>
              <a:spcAft>
                <a:spcPts val="0"/>
              </a:spcAft>
              <a:buClr>
                <a:schemeClr val="lt1"/>
              </a:buClr>
              <a:buSzPct val="25000"/>
              <a:buFont typeface="Cabin"/>
              <a:buNone/>
            </a:pPr>
            <a:r>
              <a:rPr b="0" i="0" lang="en-US" sz="3200" u="none" cap="none" strike="noStrike">
                <a:solidFill>
                  <a:schemeClr val="lt1"/>
                </a:solidFill>
                <a:latin typeface="Cabin"/>
                <a:ea typeface="Cabin"/>
                <a:cs typeface="Cabin"/>
                <a:sym typeface="Cabin"/>
              </a:rPr>
              <a:t>Central</a:t>
            </a:r>
          </a:p>
          <a:p>
            <a:pPr indent="0" lvl="0" marL="0" marR="0" rtl="0" algn="ctr">
              <a:lnSpc>
                <a:spcPct val="100000"/>
              </a:lnSpc>
              <a:spcBef>
                <a:spcPts val="0"/>
              </a:spcBef>
              <a:spcAft>
                <a:spcPts val="0"/>
              </a:spcAft>
              <a:buClr>
                <a:schemeClr val="lt1"/>
              </a:buClr>
              <a:buSzPct val="25000"/>
              <a:buFont typeface="Cabin"/>
              <a:buNone/>
            </a:pPr>
            <a:r>
              <a:rPr b="0" i="0" lang="en-US" sz="3200" u="none" cap="none" strike="noStrike">
                <a:solidFill>
                  <a:schemeClr val="lt1"/>
                </a:solidFill>
                <a:latin typeface="Cabin"/>
                <a:ea typeface="Cabin"/>
                <a:cs typeface="Cabin"/>
                <a:sym typeface="Cabin"/>
              </a:rPr>
              <a:t>Processing</a:t>
            </a:r>
          </a:p>
          <a:p>
            <a:pPr indent="0" lvl="0" marL="0" marR="0" rtl="0" algn="ctr">
              <a:lnSpc>
                <a:spcPct val="100000"/>
              </a:lnSpc>
              <a:spcBef>
                <a:spcPts val="0"/>
              </a:spcBef>
              <a:spcAft>
                <a:spcPts val="0"/>
              </a:spcAft>
              <a:buClr>
                <a:schemeClr val="lt1"/>
              </a:buClr>
              <a:buSzPct val="25000"/>
              <a:buFont typeface="Cabin"/>
              <a:buNone/>
            </a:pPr>
            <a:r>
              <a:rPr b="0" i="0" lang="en-US" sz="3200" u="none" cap="none" strike="noStrike">
                <a:solidFill>
                  <a:schemeClr val="lt1"/>
                </a:solidFill>
                <a:latin typeface="Cabin"/>
                <a:ea typeface="Cabin"/>
                <a:cs typeface="Cabin"/>
                <a:sym typeface="Cabin"/>
              </a:rPr>
              <a:t>Unit</a:t>
            </a:r>
          </a:p>
        </p:txBody>
      </p:sp>
      <p:sp>
        <p:nvSpPr>
          <p:cNvPr id="382" name="Shape 382"/>
          <p:cNvSpPr txBox="1"/>
          <p:nvPr/>
        </p:nvSpPr>
        <p:spPr>
          <a:xfrm>
            <a:off x="6731000" y="4927600"/>
            <a:ext cx="2171700" cy="2133599"/>
          </a:xfrm>
          <a:prstGeom prst="rect">
            <a:avLst/>
          </a:prstGeom>
          <a:noFill/>
          <a:ln cap="rnd" cmpd="sng" w="76200">
            <a:solidFill>
              <a:srgbClr val="00FF00"/>
            </a:solidFill>
            <a:prstDash val="solid"/>
            <a:miter/>
            <a:headEnd len="med" w="med" type="none"/>
            <a:tailEnd len="med" w="med" type="none"/>
          </a:ln>
        </p:spPr>
        <p:txBody>
          <a:bodyPr anchorCtr="0" anchor="ctr" bIns="0" lIns="0" rIns="0" tIns="0">
            <a:noAutofit/>
          </a:bodyPr>
          <a:lstStyle/>
          <a:p>
            <a:pPr indent="0" lvl="0" marL="0" marR="0" rtl="0" algn="ctr">
              <a:lnSpc>
                <a:spcPct val="100000"/>
              </a:lnSpc>
              <a:spcBef>
                <a:spcPts val="0"/>
              </a:spcBef>
              <a:spcAft>
                <a:spcPts val="0"/>
              </a:spcAft>
              <a:buClr>
                <a:schemeClr val="lt1"/>
              </a:buClr>
              <a:buSzPct val="25000"/>
              <a:buFont typeface="Cabin"/>
              <a:buNone/>
            </a:pPr>
            <a:r>
              <a:rPr b="0" i="0" lang="en-US" sz="3200" u="none" cap="none" strike="noStrike">
                <a:solidFill>
                  <a:schemeClr val="lt1"/>
                </a:solidFill>
                <a:latin typeface="Cabin"/>
                <a:ea typeface="Cabin"/>
                <a:cs typeface="Cabin"/>
                <a:sym typeface="Cabin"/>
              </a:rPr>
              <a:t>Main</a:t>
            </a:r>
          </a:p>
          <a:p>
            <a:pPr indent="0" lvl="0" marL="0" marR="0" rtl="0" algn="ctr">
              <a:lnSpc>
                <a:spcPct val="100000"/>
              </a:lnSpc>
              <a:spcBef>
                <a:spcPts val="0"/>
              </a:spcBef>
              <a:spcAft>
                <a:spcPts val="0"/>
              </a:spcAft>
              <a:buClr>
                <a:schemeClr val="lt1"/>
              </a:buClr>
              <a:buSzPct val="25000"/>
              <a:buFont typeface="Cabin"/>
              <a:buNone/>
            </a:pPr>
            <a:r>
              <a:rPr b="0" i="0" lang="en-US" sz="3200" u="none" cap="none" strike="noStrike">
                <a:solidFill>
                  <a:schemeClr val="lt1"/>
                </a:solidFill>
                <a:latin typeface="Cabin"/>
                <a:ea typeface="Cabin"/>
                <a:cs typeface="Cabin"/>
                <a:sym typeface="Cabin"/>
              </a:rPr>
              <a:t>Memory</a:t>
            </a:r>
          </a:p>
        </p:txBody>
      </p:sp>
      <p:sp>
        <p:nvSpPr>
          <p:cNvPr id="383" name="Shape 383"/>
          <p:cNvSpPr txBox="1"/>
          <p:nvPr/>
        </p:nvSpPr>
        <p:spPr>
          <a:xfrm>
            <a:off x="11264900" y="3098800"/>
            <a:ext cx="2184399" cy="2184399"/>
          </a:xfrm>
          <a:prstGeom prst="rect">
            <a:avLst/>
          </a:prstGeom>
          <a:noFill/>
          <a:ln cap="rnd" cmpd="sng" w="76200">
            <a:solidFill>
              <a:srgbClr val="00FF00"/>
            </a:solidFill>
            <a:prstDash val="solid"/>
            <a:miter/>
            <a:headEnd len="med" w="med" type="none"/>
            <a:tailEnd len="med" w="med" type="none"/>
          </a:ln>
        </p:spPr>
        <p:txBody>
          <a:bodyPr anchorCtr="0" anchor="ctr" bIns="0" lIns="0" rIns="0" tIns="0">
            <a:noAutofit/>
          </a:bodyPr>
          <a:lstStyle/>
          <a:p>
            <a:pPr indent="0" lvl="0" marL="0" marR="0" rtl="0" algn="ctr">
              <a:lnSpc>
                <a:spcPct val="100000"/>
              </a:lnSpc>
              <a:spcBef>
                <a:spcPts val="0"/>
              </a:spcBef>
              <a:spcAft>
                <a:spcPts val="0"/>
              </a:spcAft>
              <a:buClr>
                <a:schemeClr val="lt1"/>
              </a:buClr>
              <a:buSzPct val="25000"/>
              <a:buFont typeface="Cabin"/>
              <a:buNone/>
            </a:pPr>
            <a:r>
              <a:rPr b="0" i="0" lang="en-US" sz="3200" u="none" cap="none" strike="noStrike">
                <a:solidFill>
                  <a:schemeClr val="lt1"/>
                </a:solidFill>
                <a:latin typeface="Cabin"/>
                <a:ea typeface="Cabin"/>
                <a:cs typeface="Cabin"/>
                <a:sym typeface="Cabin"/>
              </a:rPr>
              <a:t>Secondary</a:t>
            </a:r>
          </a:p>
          <a:p>
            <a:pPr indent="0" lvl="0" marL="0" marR="0" rtl="0" algn="ctr">
              <a:lnSpc>
                <a:spcPct val="100000"/>
              </a:lnSpc>
              <a:spcBef>
                <a:spcPts val="0"/>
              </a:spcBef>
              <a:spcAft>
                <a:spcPts val="0"/>
              </a:spcAft>
              <a:buClr>
                <a:schemeClr val="lt1"/>
              </a:buClr>
              <a:buSzPct val="25000"/>
              <a:buFont typeface="Cabin"/>
              <a:buNone/>
            </a:pPr>
            <a:r>
              <a:rPr b="0" i="0" lang="en-US" sz="3200" u="none" cap="none" strike="noStrike">
                <a:solidFill>
                  <a:schemeClr val="lt1"/>
                </a:solidFill>
                <a:latin typeface="Cabin"/>
                <a:ea typeface="Cabin"/>
                <a:cs typeface="Cabin"/>
                <a:sym typeface="Cabin"/>
              </a:rPr>
              <a:t>Memory</a:t>
            </a:r>
          </a:p>
        </p:txBody>
      </p:sp>
      <p:cxnSp>
        <p:nvCxnSpPr>
          <p:cNvPr id="384" name="Shape 384"/>
          <p:cNvCxnSpPr/>
          <p:nvPr/>
        </p:nvCxnSpPr>
        <p:spPr>
          <a:xfrm flipH="1">
            <a:off x="5030786" y="2917825"/>
            <a:ext cx="1058862" cy="17461"/>
          </a:xfrm>
          <a:prstGeom prst="straightConnector1">
            <a:avLst/>
          </a:prstGeom>
          <a:noFill/>
          <a:ln cap="rnd" cmpd="sng" w="88900">
            <a:solidFill>
              <a:srgbClr val="FFFF00"/>
            </a:solidFill>
            <a:prstDash val="solid"/>
            <a:miter/>
            <a:headEnd len="med" w="med" type="stealth"/>
            <a:tailEnd len="med" w="med" type="stealth"/>
          </a:ln>
        </p:spPr>
      </p:cxnSp>
      <p:cxnSp>
        <p:nvCxnSpPr>
          <p:cNvPr id="385" name="Shape 385"/>
          <p:cNvCxnSpPr/>
          <p:nvPr/>
        </p:nvCxnSpPr>
        <p:spPr>
          <a:xfrm rot="10800000">
            <a:off x="7391400" y="3902074"/>
            <a:ext cx="0" cy="971550"/>
          </a:xfrm>
          <a:prstGeom prst="straightConnector1">
            <a:avLst/>
          </a:prstGeom>
          <a:noFill/>
          <a:ln cap="rnd" cmpd="sng" w="88900">
            <a:solidFill>
              <a:srgbClr val="FFFF00"/>
            </a:solidFill>
            <a:prstDash val="solid"/>
            <a:miter/>
            <a:headEnd len="med" w="med" type="stealth"/>
            <a:tailEnd len="med" w="med" type="none"/>
          </a:ln>
        </p:spPr>
      </p:cxnSp>
      <p:cxnSp>
        <p:nvCxnSpPr>
          <p:cNvPr id="386" name="Shape 386"/>
          <p:cNvCxnSpPr/>
          <p:nvPr/>
        </p:nvCxnSpPr>
        <p:spPr>
          <a:xfrm>
            <a:off x="8345486" y="3919537"/>
            <a:ext cx="0" cy="919162"/>
          </a:xfrm>
          <a:prstGeom prst="straightConnector1">
            <a:avLst/>
          </a:prstGeom>
          <a:noFill/>
          <a:ln cap="rnd" cmpd="sng" w="88900">
            <a:solidFill>
              <a:srgbClr val="FFFF00"/>
            </a:solidFill>
            <a:prstDash val="solid"/>
            <a:miter/>
            <a:headEnd len="med" w="med" type="stealth"/>
            <a:tailEnd len="med" w="med" type="none"/>
          </a:ln>
        </p:spPr>
      </p:cxnSp>
      <p:cxnSp>
        <p:nvCxnSpPr>
          <p:cNvPr id="387" name="Shape 387"/>
          <p:cNvCxnSpPr/>
          <p:nvPr/>
        </p:nvCxnSpPr>
        <p:spPr>
          <a:xfrm flipH="1">
            <a:off x="9655175" y="3541712"/>
            <a:ext cx="1562099" cy="17461"/>
          </a:xfrm>
          <a:prstGeom prst="straightConnector1">
            <a:avLst/>
          </a:prstGeom>
          <a:noFill/>
          <a:ln cap="rnd" cmpd="sng" w="88900">
            <a:solidFill>
              <a:srgbClr val="FFFF00"/>
            </a:solidFill>
            <a:prstDash val="solid"/>
            <a:miter/>
            <a:headEnd len="med" w="med" type="stealth"/>
            <a:tailEnd len="med" w="med" type="none"/>
          </a:ln>
        </p:spPr>
      </p:cxnSp>
      <p:cxnSp>
        <p:nvCxnSpPr>
          <p:cNvPr id="388" name="Shape 388"/>
          <p:cNvCxnSpPr/>
          <p:nvPr/>
        </p:nvCxnSpPr>
        <p:spPr>
          <a:xfrm>
            <a:off x="9620250" y="4546600"/>
            <a:ext cx="1579562" cy="0"/>
          </a:xfrm>
          <a:prstGeom prst="straightConnector1">
            <a:avLst/>
          </a:prstGeom>
          <a:noFill/>
          <a:ln cap="rnd" cmpd="sng" w="88900">
            <a:solidFill>
              <a:srgbClr val="FFFF00"/>
            </a:solidFill>
            <a:prstDash val="solid"/>
            <a:miter/>
            <a:headEnd len="med" w="med" type="stealth"/>
            <a:tailEnd len="med" w="med" type="none"/>
          </a:ln>
        </p:spPr>
      </p:cxnSp>
      <p:sp>
        <p:nvSpPr>
          <p:cNvPr id="389" name="Shape 389"/>
          <p:cNvSpPr txBox="1"/>
          <p:nvPr/>
        </p:nvSpPr>
        <p:spPr>
          <a:xfrm>
            <a:off x="12438061" y="692150"/>
            <a:ext cx="2052636" cy="1143000"/>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chemeClr val="lt1"/>
              </a:buClr>
              <a:buSzPct val="25000"/>
              <a:buFont typeface="Cabin"/>
              <a:buNone/>
            </a:pPr>
            <a:r>
              <a:rPr b="0" i="0" lang="en-US" sz="3600" u="none" cap="none" strike="noStrike">
                <a:solidFill>
                  <a:schemeClr val="lt1"/>
                </a:solidFill>
                <a:latin typeface="Cabin"/>
                <a:ea typeface="Cabin"/>
                <a:cs typeface="Cabin"/>
                <a:sym typeface="Cabin"/>
              </a:rPr>
              <a:t>Generic</a:t>
            </a:r>
          </a:p>
          <a:p>
            <a:pPr indent="0" lvl="0" marL="0" marR="0" rtl="0" algn="ctr">
              <a:lnSpc>
                <a:spcPct val="100000"/>
              </a:lnSpc>
              <a:spcBef>
                <a:spcPts val="0"/>
              </a:spcBef>
              <a:spcAft>
                <a:spcPts val="0"/>
              </a:spcAft>
              <a:buClr>
                <a:schemeClr val="lt1"/>
              </a:buClr>
              <a:buSzPct val="25000"/>
              <a:buFont typeface="Cabin"/>
              <a:buNone/>
            </a:pPr>
            <a:r>
              <a:rPr b="0" i="0" lang="en-US" sz="3600" u="none" cap="none" strike="noStrike">
                <a:solidFill>
                  <a:schemeClr val="lt1"/>
                </a:solidFill>
                <a:latin typeface="Cabin"/>
                <a:ea typeface="Cabin"/>
                <a:cs typeface="Cabin"/>
                <a:sym typeface="Cabin"/>
              </a:rPr>
              <a:t>Computer</a:t>
            </a:r>
          </a:p>
        </p:txBody>
      </p:sp>
      <p:sp>
        <p:nvSpPr>
          <p:cNvPr id="390" name="Shape 390"/>
          <p:cNvSpPr/>
          <p:nvPr/>
        </p:nvSpPr>
        <p:spPr>
          <a:xfrm>
            <a:off x="9182100" y="838200"/>
            <a:ext cx="1803400" cy="1270000"/>
          </a:xfrm>
          <a:prstGeom prst="wedgeEllipseCallout">
            <a:avLst>
              <a:gd fmla="val -64148" name="adj1"/>
              <a:gd fmla="val 74451" name="adj2"/>
            </a:avLst>
          </a:prstGeom>
          <a:blipFill rotWithShape="1">
            <a:blip r:embed="rId3">
              <a:alphaModFix/>
            </a:blip>
            <a:tile algn="tl" flip="none" tx="0" sx="100000" ty="0" sy="100000"/>
          </a:blipFill>
          <a:ln>
            <a:noFill/>
          </a:ln>
        </p:spPr>
        <p:txBody>
          <a:bodyPr anchorCtr="0" anchor="ctr" bIns="0" lIns="0" rIns="0" tIns="0">
            <a:noAutofit/>
          </a:bodyPr>
          <a:lstStyle/>
          <a:p>
            <a:pPr indent="0" lvl="0" marL="0" marR="0" rtl="0" algn="ctr">
              <a:lnSpc>
                <a:spcPct val="100000"/>
              </a:lnSpc>
              <a:spcBef>
                <a:spcPts val="0"/>
              </a:spcBef>
              <a:spcAft>
                <a:spcPts val="0"/>
              </a:spcAft>
              <a:buClr>
                <a:srgbClr val="000000"/>
              </a:buClr>
              <a:buSzPct val="25000"/>
              <a:buFont typeface="Cabin"/>
              <a:buNone/>
            </a:pPr>
            <a:r>
              <a:rPr b="0" i="0" lang="en-US" sz="2600" u="none" cap="none" strike="noStrike">
                <a:solidFill>
                  <a:srgbClr val="000000"/>
                </a:solidFill>
                <a:latin typeface="Cabin"/>
                <a:ea typeface="Cabin"/>
                <a:cs typeface="Cabin"/>
                <a:sym typeface="Cabin"/>
              </a:rPr>
              <a:t>What</a:t>
            </a:r>
          </a:p>
          <a:p>
            <a:pPr indent="0" lvl="0" marL="0" marR="0" rtl="0" algn="ctr">
              <a:lnSpc>
                <a:spcPct val="100000"/>
              </a:lnSpc>
              <a:spcBef>
                <a:spcPts val="0"/>
              </a:spcBef>
              <a:spcAft>
                <a:spcPts val="0"/>
              </a:spcAft>
              <a:buClr>
                <a:srgbClr val="000000"/>
              </a:buClr>
              <a:buSzPct val="25000"/>
              <a:buFont typeface="Cabin"/>
              <a:buNone/>
            </a:pPr>
            <a:r>
              <a:rPr b="0" i="0" lang="en-US" sz="2600" u="none" cap="none" strike="noStrike">
                <a:solidFill>
                  <a:srgbClr val="000000"/>
                </a:solidFill>
                <a:latin typeface="Cabin"/>
                <a:ea typeface="Cabin"/>
                <a:cs typeface="Cabin"/>
                <a:sym typeface="Cabin"/>
              </a:rPr>
              <a:t>Next?</a:t>
            </a:r>
          </a:p>
        </p:txBody>
      </p:sp>
      <p:pic>
        <p:nvPicPr>
          <p:cNvPr id="391" name="Shape 391"/>
          <p:cNvPicPr preferRelativeResize="0"/>
          <p:nvPr/>
        </p:nvPicPr>
        <p:blipFill rotWithShape="1">
          <a:blip r:embed="rId4">
            <a:alphaModFix/>
          </a:blip>
          <a:srcRect b="0" l="0" r="0" t="0"/>
          <a:stretch/>
        </p:blipFill>
        <p:spPr>
          <a:xfrm>
            <a:off x="6881811" y="5168900"/>
            <a:ext cx="457200" cy="649286"/>
          </a:xfrm>
          <a:prstGeom prst="rect">
            <a:avLst/>
          </a:prstGeom>
          <a:noFill/>
          <a:ln>
            <a:noFill/>
          </a:ln>
        </p:spPr>
      </p:pic>
      <p:sp>
        <p:nvSpPr>
          <p:cNvPr id="392" name="Shape 392"/>
          <p:cNvSpPr/>
          <p:nvPr/>
        </p:nvSpPr>
        <p:spPr>
          <a:xfrm>
            <a:off x="7670800" y="3962400"/>
            <a:ext cx="2768599" cy="1270000"/>
          </a:xfrm>
          <a:prstGeom prst="wedgeEllipseCallout">
            <a:avLst>
              <a:gd fmla="val -17963" name="adj1"/>
              <a:gd fmla="val 84303" name="adj2"/>
            </a:avLst>
          </a:prstGeom>
          <a:solidFill>
            <a:schemeClr val="accent1"/>
          </a:solidFill>
          <a:ln cap="rnd" cmpd="sng" w="50800">
            <a:solidFill>
              <a:srgbClr val="FF9900"/>
            </a:solidFill>
            <a:prstDash val="solid"/>
            <a:miter/>
            <a:headEnd len="med" w="med" type="none"/>
            <a:tailEnd len="med" w="med" type="none"/>
          </a:ln>
        </p:spPr>
        <p:txBody>
          <a:bodyPr anchorCtr="0" anchor="ctr" bIns="0" lIns="0" rIns="0" tIns="0">
            <a:noAutofit/>
          </a:bodyPr>
          <a:lstStyle/>
          <a:p>
            <a:pPr indent="0" lvl="0" marL="0" marR="0" rtl="0" algn="ctr">
              <a:lnSpc>
                <a:spcPct val="100000"/>
              </a:lnSpc>
              <a:spcBef>
                <a:spcPts val="0"/>
              </a:spcBef>
              <a:spcAft>
                <a:spcPts val="0"/>
              </a:spcAft>
              <a:buClr>
                <a:srgbClr val="00FF00"/>
              </a:buClr>
              <a:buSzPct val="25000"/>
              <a:buFont typeface="Cabin"/>
              <a:buNone/>
            </a:pPr>
            <a:r>
              <a:rPr b="0" i="0" lang="en-US" sz="2600" u="none" cap="none" strike="noStrike">
                <a:solidFill>
                  <a:srgbClr val="00FF00"/>
                </a:solidFill>
                <a:latin typeface="Cabin"/>
                <a:ea typeface="Cabin"/>
                <a:cs typeface="Cabin"/>
                <a:sym typeface="Cabin"/>
              </a:rPr>
              <a:t>if x&lt; 3: print</a:t>
            </a: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19" name="Shape 219"/>
        <p:cNvGrpSpPr/>
        <p:nvPr/>
      </p:nvGrpSpPr>
      <p:grpSpPr>
        <a:xfrm>
          <a:off x="0" y="0"/>
          <a:ext cx="0" cy="0"/>
          <a:chOff x="0" y="0"/>
          <a:chExt cx="0" cy="0"/>
        </a:xfrm>
      </p:grpSpPr>
      <p:sp>
        <p:nvSpPr>
          <p:cNvPr id="220" name="Shape 220"/>
          <p:cNvSpPr txBox="1"/>
          <p:nvPr>
            <p:ph type="title"/>
          </p:nvPr>
        </p:nvSpPr>
        <p:spPr>
          <a:xfrm>
            <a:off x="1155700" y="241300"/>
            <a:ext cx="13931900" cy="2298699"/>
          </a:xfrm>
          <a:prstGeom prst="rect">
            <a:avLst/>
          </a:prstGeom>
          <a:noFill/>
          <a:ln>
            <a:noFill/>
          </a:ln>
        </p:spPr>
        <p:txBody>
          <a:bodyPr anchorCtr="0" anchor="ctr" bIns="38100" lIns="38100" rIns="38100" tIns="38100">
            <a:noAutofit/>
          </a:bodyPr>
          <a:lstStyle/>
          <a:p>
            <a:pPr indent="0" lvl="0" marL="0" marR="0" rtl="0" algn="ctr">
              <a:lnSpc>
                <a:spcPct val="100000"/>
              </a:lnSpc>
              <a:spcBef>
                <a:spcPts val="0"/>
              </a:spcBef>
              <a:spcAft>
                <a:spcPts val="0"/>
              </a:spcAft>
              <a:buClr>
                <a:srgbClr val="00FF00"/>
              </a:buClr>
              <a:buSzPct val="25000"/>
              <a:buFont typeface="Cabin"/>
              <a:buNone/>
            </a:pPr>
            <a:r>
              <a:rPr b="0" i="0" lang="en-US" sz="7600" u="none" cap="none" strike="noStrike">
                <a:solidFill>
                  <a:srgbClr val="FFFF00"/>
                </a:solidFill>
                <a:latin typeface="Cabin"/>
                <a:ea typeface="Cabin"/>
                <a:cs typeface="Cabin"/>
                <a:sym typeface="Cabin"/>
              </a:rPr>
              <a:t>Computers want to be helpful...</a:t>
            </a:r>
          </a:p>
        </p:txBody>
      </p:sp>
      <p:sp>
        <p:nvSpPr>
          <p:cNvPr id="221" name="Shape 221"/>
          <p:cNvSpPr txBox="1"/>
          <p:nvPr>
            <p:ph idx="1" type="body"/>
          </p:nvPr>
        </p:nvSpPr>
        <p:spPr>
          <a:xfrm>
            <a:off x="1155700" y="2603500"/>
            <a:ext cx="8331200" cy="5702299"/>
          </a:xfrm>
          <a:prstGeom prst="rect">
            <a:avLst/>
          </a:prstGeom>
          <a:noFill/>
          <a:ln>
            <a:noFill/>
          </a:ln>
        </p:spPr>
        <p:txBody>
          <a:bodyPr anchorCtr="0" anchor="ctr" bIns="38100" lIns="38100" rIns="38100" tIns="38100">
            <a:noAutofit/>
          </a:bodyPr>
          <a:lstStyle/>
          <a:p>
            <a:pPr indent="-345694" lvl="0" marL="749300" marR="0" rtl="0" algn="l">
              <a:lnSpc>
                <a:spcPct val="100000"/>
              </a:lnSpc>
              <a:spcBef>
                <a:spcPts val="0"/>
              </a:spcBef>
              <a:spcAft>
                <a:spcPts val="0"/>
              </a:spcAft>
              <a:buClr>
                <a:schemeClr val="lt1"/>
              </a:buClr>
              <a:buSzPct val="100000"/>
              <a:buFont typeface="Cabin"/>
              <a:buChar char="•"/>
            </a:pPr>
            <a:r>
              <a:rPr b="0" i="0" lang="en-US" sz="3200" u="none" cap="none" strike="noStrike">
                <a:solidFill>
                  <a:schemeClr val="lt1"/>
                </a:solidFill>
                <a:latin typeface="Cabin"/>
                <a:ea typeface="Cabin"/>
                <a:cs typeface="Cabin"/>
                <a:sym typeface="Cabin"/>
              </a:rPr>
              <a:t>Computers are built for one purpose - to do things for us</a:t>
            </a:r>
          </a:p>
          <a:p>
            <a:pPr indent="-345694" lvl="0" marL="749300" marR="0" rtl="0" algn="l">
              <a:lnSpc>
                <a:spcPct val="100000"/>
              </a:lnSpc>
              <a:spcBef>
                <a:spcPts val="3500"/>
              </a:spcBef>
              <a:spcAft>
                <a:spcPts val="0"/>
              </a:spcAft>
              <a:buClr>
                <a:schemeClr val="lt1"/>
              </a:buClr>
              <a:buSzPct val="100000"/>
              <a:buFont typeface="Cabin"/>
              <a:buChar char="•"/>
            </a:pPr>
            <a:r>
              <a:rPr b="0" i="0" lang="en-US" sz="3200" u="none" cap="none" strike="noStrike">
                <a:solidFill>
                  <a:schemeClr val="lt1"/>
                </a:solidFill>
                <a:latin typeface="Cabin"/>
                <a:ea typeface="Cabin"/>
                <a:cs typeface="Cabin"/>
                <a:sym typeface="Cabin"/>
              </a:rPr>
              <a:t>But we need to speak their language to describe what we want done</a:t>
            </a:r>
          </a:p>
          <a:p>
            <a:pPr indent="-345694" lvl="0" marL="749300" marR="0" rtl="0" algn="l">
              <a:lnSpc>
                <a:spcPct val="100000"/>
              </a:lnSpc>
              <a:spcBef>
                <a:spcPts val="3500"/>
              </a:spcBef>
              <a:spcAft>
                <a:spcPts val="0"/>
              </a:spcAft>
              <a:buClr>
                <a:schemeClr val="lt1"/>
              </a:buClr>
              <a:buSzPct val="100000"/>
              <a:buFont typeface="Cabin"/>
              <a:buChar char="•"/>
            </a:pPr>
            <a:r>
              <a:rPr b="0" i="0" lang="en-US" sz="3200" u="none" cap="none" strike="noStrike">
                <a:solidFill>
                  <a:schemeClr val="lt1"/>
                </a:solidFill>
                <a:latin typeface="Cabin"/>
                <a:ea typeface="Cabin"/>
                <a:cs typeface="Cabin"/>
                <a:sym typeface="Cabin"/>
              </a:rPr>
              <a:t>Users have it easy - someone already put many different programs (instructions) into the computer and users just pick the ones we want to use</a:t>
            </a:r>
          </a:p>
        </p:txBody>
      </p:sp>
      <p:sp>
        <p:nvSpPr>
          <p:cNvPr id="222" name="Shape 222"/>
          <p:cNvSpPr/>
          <p:nvPr/>
        </p:nvSpPr>
        <p:spPr>
          <a:xfrm>
            <a:off x="9982200" y="5118100"/>
            <a:ext cx="5702299" cy="3149600"/>
          </a:xfrm>
          <a:prstGeom prst="roundRect">
            <a:avLst>
              <a:gd fmla="val 1306" name="adj"/>
            </a:avLst>
          </a:prstGeom>
          <a:solidFill>
            <a:schemeClr val="accent1">
              <a:alpha val="49411"/>
            </a:schemeClr>
          </a:solidFill>
          <a:ln>
            <a:noFill/>
          </a:ln>
        </p:spPr>
        <p:txBody>
          <a:bodyPr anchorCtr="0" anchor="t" bIns="0" lIns="0" rIns="0" tIns="0">
            <a:noAutofit/>
          </a:bodyPr>
          <a:lstStyle/>
          <a:p>
            <a:pPr indent="0" lvl="0" marL="0" marR="0" rtl="0" algn="ctr">
              <a:lnSpc>
                <a:spcPct val="100000"/>
              </a:lnSpc>
              <a:spcBef>
                <a:spcPts val="0"/>
              </a:spcBef>
              <a:spcAft>
                <a:spcPts val="0"/>
              </a:spcAft>
              <a:buNone/>
            </a:pPr>
            <a:r>
              <a:t/>
            </a:r>
            <a:endParaRPr/>
          </a:p>
        </p:txBody>
      </p:sp>
      <p:sp>
        <p:nvSpPr>
          <p:cNvPr id="223" name="Shape 223"/>
          <p:cNvSpPr/>
          <p:nvPr/>
        </p:nvSpPr>
        <p:spPr>
          <a:xfrm>
            <a:off x="10401300" y="5524500"/>
            <a:ext cx="1092199" cy="1092199"/>
          </a:xfrm>
          <a:prstGeom prst="roundRect">
            <a:avLst>
              <a:gd fmla="val 3767" name="adj"/>
            </a:avLst>
          </a:prstGeom>
          <a:solidFill>
            <a:schemeClr val="accent1"/>
          </a:solidFill>
          <a:ln>
            <a:noFill/>
          </a:ln>
        </p:spPr>
        <p:txBody>
          <a:bodyPr anchorCtr="0" anchor="ctr" bIns="0" lIns="0" rIns="0" tIns="0">
            <a:noAutofit/>
          </a:bodyPr>
          <a:lstStyle/>
          <a:p>
            <a:pPr indent="0" lvl="0" marL="0" marR="0" rtl="0" algn="ctr">
              <a:lnSpc>
                <a:spcPct val="100000"/>
              </a:lnSpc>
              <a:spcBef>
                <a:spcPts val="0"/>
              </a:spcBef>
              <a:spcAft>
                <a:spcPts val="0"/>
              </a:spcAft>
              <a:buClr>
                <a:srgbClr val="000000"/>
              </a:buClr>
              <a:buSzPct val="25000"/>
              <a:buFont typeface="Cabin"/>
              <a:buNone/>
            </a:pPr>
            <a:r>
              <a:rPr b="0" i="0" lang="en-US" sz="2600" u="none" cap="none" strike="noStrike">
                <a:solidFill>
                  <a:srgbClr val="000000"/>
                </a:solidFill>
                <a:latin typeface="Cabin"/>
                <a:ea typeface="Cabin"/>
                <a:cs typeface="Cabin"/>
                <a:sym typeface="Cabin"/>
              </a:rPr>
              <a:t>What</a:t>
            </a:r>
          </a:p>
          <a:p>
            <a:pPr indent="0" lvl="0" marL="0" marR="0" rtl="0" algn="ctr">
              <a:lnSpc>
                <a:spcPct val="100000"/>
              </a:lnSpc>
              <a:spcBef>
                <a:spcPts val="0"/>
              </a:spcBef>
              <a:spcAft>
                <a:spcPts val="0"/>
              </a:spcAft>
              <a:buClr>
                <a:srgbClr val="000000"/>
              </a:buClr>
              <a:buSzPct val="25000"/>
              <a:buFont typeface="Cabin"/>
              <a:buNone/>
            </a:pPr>
            <a:r>
              <a:rPr b="0" i="0" lang="en-US" sz="2600" u="none" cap="none" strike="noStrike">
                <a:solidFill>
                  <a:srgbClr val="000000"/>
                </a:solidFill>
                <a:latin typeface="Cabin"/>
                <a:ea typeface="Cabin"/>
                <a:cs typeface="Cabin"/>
                <a:sym typeface="Cabin"/>
              </a:rPr>
              <a:t>Next?</a:t>
            </a:r>
          </a:p>
        </p:txBody>
      </p:sp>
      <p:sp>
        <p:nvSpPr>
          <p:cNvPr id="224" name="Shape 224"/>
          <p:cNvSpPr/>
          <p:nvPr/>
        </p:nvSpPr>
        <p:spPr>
          <a:xfrm>
            <a:off x="10401300" y="6908800"/>
            <a:ext cx="1092199" cy="1092199"/>
          </a:xfrm>
          <a:prstGeom prst="roundRect">
            <a:avLst>
              <a:gd fmla="val 3767" name="adj"/>
            </a:avLst>
          </a:prstGeom>
          <a:solidFill>
            <a:schemeClr val="accent1"/>
          </a:solidFill>
          <a:ln>
            <a:noFill/>
          </a:ln>
        </p:spPr>
        <p:txBody>
          <a:bodyPr anchorCtr="0" anchor="ctr" bIns="0" lIns="0" rIns="0" tIns="0">
            <a:noAutofit/>
          </a:bodyPr>
          <a:lstStyle/>
          <a:p>
            <a:pPr indent="0" lvl="0" marL="0" marR="0" rtl="0" algn="ctr">
              <a:lnSpc>
                <a:spcPct val="100000"/>
              </a:lnSpc>
              <a:spcBef>
                <a:spcPts val="0"/>
              </a:spcBef>
              <a:spcAft>
                <a:spcPts val="0"/>
              </a:spcAft>
              <a:buClr>
                <a:srgbClr val="000000"/>
              </a:buClr>
              <a:buSzPct val="25000"/>
              <a:buFont typeface="Cabin"/>
              <a:buNone/>
            </a:pPr>
            <a:r>
              <a:rPr b="0" i="0" lang="en-US" sz="2600" u="none" cap="none" strike="noStrike">
                <a:solidFill>
                  <a:srgbClr val="000000"/>
                </a:solidFill>
                <a:latin typeface="Cabin"/>
                <a:ea typeface="Cabin"/>
                <a:cs typeface="Cabin"/>
                <a:sym typeface="Cabin"/>
              </a:rPr>
              <a:t>What</a:t>
            </a:r>
          </a:p>
          <a:p>
            <a:pPr indent="0" lvl="0" marL="0" marR="0" rtl="0" algn="ctr">
              <a:lnSpc>
                <a:spcPct val="100000"/>
              </a:lnSpc>
              <a:spcBef>
                <a:spcPts val="0"/>
              </a:spcBef>
              <a:spcAft>
                <a:spcPts val="0"/>
              </a:spcAft>
              <a:buClr>
                <a:srgbClr val="000000"/>
              </a:buClr>
              <a:buSzPct val="25000"/>
              <a:buFont typeface="Cabin"/>
              <a:buNone/>
            </a:pPr>
            <a:r>
              <a:rPr b="0" i="0" lang="en-US" sz="2600" u="none" cap="none" strike="noStrike">
                <a:solidFill>
                  <a:srgbClr val="000000"/>
                </a:solidFill>
                <a:latin typeface="Cabin"/>
                <a:ea typeface="Cabin"/>
                <a:cs typeface="Cabin"/>
                <a:sym typeface="Cabin"/>
              </a:rPr>
              <a:t>Next?</a:t>
            </a:r>
          </a:p>
        </p:txBody>
      </p:sp>
      <p:sp>
        <p:nvSpPr>
          <p:cNvPr id="225" name="Shape 225"/>
          <p:cNvSpPr/>
          <p:nvPr/>
        </p:nvSpPr>
        <p:spPr>
          <a:xfrm>
            <a:off x="11823700" y="5524500"/>
            <a:ext cx="1092199" cy="1092199"/>
          </a:xfrm>
          <a:prstGeom prst="roundRect">
            <a:avLst>
              <a:gd fmla="val 3767" name="adj"/>
            </a:avLst>
          </a:prstGeom>
          <a:solidFill>
            <a:schemeClr val="accent1"/>
          </a:solidFill>
          <a:ln>
            <a:noFill/>
          </a:ln>
        </p:spPr>
        <p:txBody>
          <a:bodyPr anchorCtr="0" anchor="ctr" bIns="0" lIns="0" rIns="0" tIns="0">
            <a:noAutofit/>
          </a:bodyPr>
          <a:lstStyle/>
          <a:p>
            <a:pPr indent="0" lvl="0" marL="0" marR="0" rtl="0" algn="ctr">
              <a:lnSpc>
                <a:spcPct val="100000"/>
              </a:lnSpc>
              <a:spcBef>
                <a:spcPts val="0"/>
              </a:spcBef>
              <a:spcAft>
                <a:spcPts val="0"/>
              </a:spcAft>
              <a:buClr>
                <a:srgbClr val="000000"/>
              </a:buClr>
              <a:buSzPct val="25000"/>
              <a:buFont typeface="Cabin"/>
              <a:buNone/>
            </a:pPr>
            <a:r>
              <a:rPr b="0" i="0" lang="en-US" sz="2600" u="none" cap="none" strike="noStrike">
                <a:solidFill>
                  <a:srgbClr val="000000"/>
                </a:solidFill>
                <a:latin typeface="Cabin"/>
                <a:ea typeface="Cabin"/>
                <a:cs typeface="Cabin"/>
                <a:sym typeface="Cabin"/>
              </a:rPr>
              <a:t>What</a:t>
            </a:r>
          </a:p>
          <a:p>
            <a:pPr indent="0" lvl="0" marL="0" marR="0" rtl="0" algn="ctr">
              <a:lnSpc>
                <a:spcPct val="100000"/>
              </a:lnSpc>
              <a:spcBef>
                <a:spcPts val="0"/>
              </a:spcBef>
              <a:spcAft>
                <a:spcPts val="0"/>
              </a:spcAft>
              <a:buClr>
                <a:srgbClr val="000000"/>
              </a:buClr>
              <a:buSzPct val="25000"/>
              <a:buFont typeface="Cabin"/>
              <a:buNone/>
            </a:pPr>
            <a:r>
              <a:rPr b="0" i="0" lang="en-US" sz="2600" u="none" cap="none" strike="noStrike">
                <a:solidFill>
                  <a:srgbClr val="000000"/>
                </a:solidFill>
                <a:latin typeface="Cabin"/>
                <a:ea typeface="Cabin"/>
                <a:cs typeface="Cabin"/>
                <a:sym typeface="Cabin"/>
              </a:rPr>
              <a:t>Next?</a:t>
            </a:r>
          </a:p>
        </p:txBody>
      </p:sp>
      <p:sp>
        <p:nvSpPr>
          <p:cNvPr id="226" name="Shape 226"/>
          <p:cNvSpPr/>
          <p:nvPr/>
        </p:nvSpPr>
        <p:spPr>
          <a:xfrm>
            <a:off x="11823700" y="6908800"/>
            <a:ext cx="1092199" cy="1092199"/>
          </a:xfrm>
          <a:prstGeom prst="roundRect">
            <a:avLst>
              <a:gd fmla="val 3767" name="adj"/>
            </a:avLst>
          </a:prstGeom>
          <a:solidFill>
            <a:schemeClr val="accent1"/>
          </a:solidFill>
          <a:ln>
            <a:noFill/>
          </a:ln>
        </p:spPr>
        <p:txBody>
          <a:bodyPr anchorCtr="0" anchor="ctr" bIns="0" lIns="0" rIns="0" tIns="0">
            <a:noAutofit/>
          </a:bodyPr>
          <a:lstStyle/>
          <a:p>
            <a:pPr indent="0" lvl="0" marL="0" marR="0" rtl="0" algn="ctr">
              <a:lnSpc>
                <a:spcPct val="100000"/>
              </a:lnSpc>
              <a:spcBef>
                <a:spcPts val="0"/>
              </a:spcBef>
              <a:spcAft>
                <a:spcPts val="0"/>
              </a:spcAft>
              <a:buClr>
                <a:srgbClr val="000000"/>
              </a:buClr>
              <a:buSzPct val="25000"/>
              <a:buFont typeface="Cabin"/>
              <a:buNone/>
            </a:pPr>
            <a:r>
              <a:rPr b="0" i="0" lang="en-US" sz="2600" u="none" cap="none" strike="noStrike">
                <a:solidFill>
                  <a:srgbClr val="000000"/>
                </a:solidFill>
                <a:latin typeface="Cabin"/>
                <a:ea typeface="Cabin"/>
                <a:cs typeface="Cabin"/>
                <a:sym typeface="Cabin"/>
              </a:rPr>
              <a:t>What</a:t>
            </a:r>
          </a:p>
          <a:p>
            <a:pPr indent="0" lvl="0" marL="0" marR="0" rtl="0" algn="ctr">
              <a:lnSpc>
                <a:spcPct val="100000"/>
              </a:lnSpc>
              <a:spcBef>
                <a:spcPts val="0"/>
              </a:spcBef>
              <a:spcAft>
                <a:spcPts val="0"/>
              </a:spcAft>
              <a:buClr>
                <a:srgbClr val="000000"/>
              </a:buClr>
              <a:buSzPct val="25000"/>
              <a:buFont typeface="Cabin"/>
              <a:buNone/>
            </a:pPr>
            <a:r>
              <a:rPr b="0" i="0" lang="en-US" sz="2600" u="none" cap="none" strike="noStrike">
                <a:solidFill>
                  <a:srgbClr val="000000"/>
                </a:solidFill>
                <a:latin typeface="Cabin"/>
                <a:ea typeface="Cabin"/>
                <a:cs typeface="Cabin"/>
                <a:sym typeface="Cabin"/>
              </a:rPr>
              <a:t>Next?</a:t>
            </a:r>
          </a:p>
        </p:txBody>
      </p:sp>
      <p:sp>
        <p:nvSpPr>
          <p:cNvPr id="227" name="Shape 227"/>
          <p:cNvSpPr/>
          <p:nvPr/>
        </p:nvSpPr>
        <p:spPr>
          <a:xfrm>
            <a:off x="13246100" y="6908800"/>
            <a:ext cx="1092199" cy="1092199"/>
          </a:xfrm>
          <a:prstGeom prst="roundRect">
            <a:avLst>
              <a:gd fmla="val 3767" name="adj"/>
            </a:avLst>
          </a:prstGeom>
          <a:solidFill>
            <a:schemeClr val="accent1"/>
          </a:solidFill>
          <a:ln>
            <a:noFill/>
          </a:ln>
        </p:spPr>
        <p:txBody>
          <a:bodyPr anchorCtr="0" anchor="ctr" bIns="0" lIns="0" rIns="0" tIns="0">
            <a:noAutofit/>
          </a:bodyPr>
          <a:lstStyle/>
          <a:p>
            <a:pPr indent="0" lvl="0" marL="0" marR="0" rtl="0" algn="ctr">
              <a:lnSpc>
                <a:spcPct val="100000"/>
              </a:lnSpc>
              <a:spcBef>
                <a:spcPts val="0"/>
              </a:spcBef>
              <a:spcAft>
                <a:spcPts val="0"/>
              </a:spcAft>
              <a:buClr>
                <a:srgbClr val="000000"/>
              </a:buClr>
              <a:buSzPct val="25000"/>
              <a:buFont typeface="Cabin"/>
              <a:buNone/>
            </a:pPr>
            <a:r>
              <a:rPr b="0" i="0" lang="en-US" sz="2600" u="none" cap="none" strike="noStrike">
                <a:solidFill>
                  <a:srgbClr val="000000"/>
                </a:solidFill>
                <a:latin typeface="Cabin"/>
                <a:ea typeface="Cabin"/>
                <a:cs typeface="Cabin"/>
                <a:sym typeface="Cabin"/>
              </a:rPr>
              <a:t>What</a:t>
            </a:r>
          </a:p>
          <a:p>
            <a:pPr indent="0" lvl="0" marL="0" marR="0" rtl="0" algn="ctr">
              <a:lnSpc>
                <a:spcPct val="100000"/>
              </a:lnSpc>
              <a:spcBef>
                <a:spcPts val="0"/>
              </a:spcBef>
              <a:spcAft>
                <a:spcPts val="0"/>
              </a:spcAft>
              <a:buClr>
                <a:srgbClr val="000000"/>
              </a:buClr>
              <a:buSzPct val="25000"/>
              <a:buFont typeface="Cabin"/>
              <a:buNone/>
            </a:pPr>
            <a:r>
              <a:rPr b="0" i="0" lang="en-US" sz="2600" u="none" cap="none" strike="noStrike">
                <a:solidFill>
                  <a:srgbClr val="000000"/>
                </a:solidFill>
                <a:latin typeface="Cabin"/>
                <a:ea typeface="Cabin"/>
                <a:cs typeface="Cabin"/>
                <a:sym typeface="Cabin"/>
              </a:rPr>
              <a:t>Next?</a:t>
            </a:r>
          </a:p>
        </p:txBody>
      </p:sp>
      <p:sp>
        <p:nvSpPr>
          <p:cNvPr id="228" name="Shape 228"/>
          <p:cNvSpPr/>
          <p:nvPr/>
        </p:nvSpPr>
        <p:spPr>
          <a:xfrm>
            <a:off x="13246100" y="5524500"/>
            <a:ext cx="1092199" cy="1092199"/>
          </a:xfrm>
          <a:prstGeom prst="roundRect">
            <a:avLst>
              <a:gd fmla="val 3767" name="adj"/>
            </a:avLst>
          </a:prstGeom>
          <a:solidFill>
            <a:schemeClr val="accent1"/>
          </a:solidFill>
          <a:ln>
            <a:noFill/>
          </a:ln>
        </p:spPr>
        <p:txBody>
          <a:bodyPr anchorCtr="0" anchor="ctr" bIns="0" lIns="0" rIns="0" tIns="0">
            <a:noAutofit/>
          </a:bodyPr>
          <a:lstStyle/>
          <a:p>
            <a:pPr indent="0" lvl="0" marL="0" marR="0" rtl="0" algn="ctr">
              <a:lnSpc>
                <a:spcPct val="100000"/>
              </a:lnSpc>
              <a:spcBef>
                <a:spcPts val="0"/>
              </a:spcBef>
              <a:spcAft>
                <a:spcPts val="0"/>
              </a:spcAft>
              <a:buClr>
                <a:srgbClr val="000000"/>
              </a:buClr>
              <a:buSzPct val="25000"/>
              <a:buFont typeface="Cabin"/>
              <a:buNone/>
            </a:pPr>
            <a:r>
              <a:rPr b="0" i="0" lang="en-US" sz="2600" u="none" cap="none" strike="noStrike">
                <a:solidFill>
                  <a:srgbClr val="000000"/>
                </a:solidFill>
                <a:latin typeface="Cabin"/>
                <a:ea typeface="Cabin"/>
                <a:cs typeface="Cabin"/>
                <a:sym typeface="Cabin"/>
              </a:rPr>
              <a:t>What</a:t>
            </a:r>
          </a:p>
          <a:p>
            <a:pPr indent="0" lvl="0" marL="0" marR="0" rtl="0" algn="ctr">
              <a:lnSpc>
                <a:spcPct val="100000"/>
              </a:lnSpc>
              <a:spcBef>
                <a:spcPts val="0"/>
              </a:spcBef>
              <a:spcAft>
                <a:spcPts val="0"/>
              </a:spcAft>
              <a:buClr>
                <a:srgbClr val="000000"/>
              </a:buClr>
              <a:buSzPct val="25000"/>
              <a:buFont typeface="Cabin"/>
              <a:buNone/>
            </a:pPr>
            <a:r>
              <a:rPr b="0" i="0" lang="en-US" sz="2600" u="none" cap="none" strike="noStrike">
                <a:solidFill>
                  <a:srgbClr val="000000"/>
                </a:solidFill>
                <a:latin typeface="Cabin"/>
                <a:ea typeface="Cabin"/>
                <a:cs typeface="Cabin"/>
                <a:sym typeface="Cabin"/>
              </a:rPr>
              <a:t>Next?</a:t>
            </a:r>
          </a:p>
        </p:txBody>
      </p:sp>
      <p:sp>
        <p:nvSpPr>
          <p:cNvPr id="229" name="Shape 229"/>
          <p:cNvSpPr/>
          <p:nvPr/>
        </p:nvSpPr>
        <p:spPr>
          <a:xfrm>
            <a:off x="14541500" y="6248400"/>
            <a:ext cx="876300" cy="876300"/>
          </a:xfrm>
          <a:prstGeom prst="ellipse">
            <a:avLst/>
          </a:prstGeom>
          <a:blipFill rotWithShape="1">
            <a:blip r:embed="rId3">
              <a:alphaModFix/>
            </a:blip>
            <a:stretch>
              <a:fillRect b="0" l="0" r="0" t="0"/>
            </a:stretch>
          </a:blipFill>
          <a:ln>
            <a:noFill/>
          </a:ln>
        </p:spPr>
        <p:txBody>
          <a:bodyPr anchorCtr="0" anchor="t" bIns="0" lIns="0" rIns="0" tIns="0">
            <a:noAutofit/>
          </a:bodyPr>
          <a:lstStyle/>
          <a:p>
            <a:pPr indent="0" lvl="0" marL="0" marR="0" rtl="0" algn="ctr">
              <a:lnSpc>
                <a:spcPct val="100000"/>
              </a:lnSpc>
              <a:spcBef>
                <a:spcPts val="0"/>
              </a:spcBef>
              <a:spcAft>
                <a:spcPts val="0"/>
              </a:spcAft>
              <a:buNone/>
            </a:pPr>
            <a:r>
              <a:t/>
            </a:r>
            <a:endParaRPr/>
          </a:p>
        </p:txBody>
      </p:sp>
      <p:pic>
        <p:nvPicPr>
          <p:cNvPr id="230" name="Shape 230"/>
          <p:cNvPicPr preferRelativeResize="0"/>
          <p:nvPr/>
        </p:nvPicPr>
        <p:blipFill rotWithShape="1">
          <a:blip r:embed="rId4">
            <a:alphaModFix/>
          </a:blip>
          <a:srcRect b="0" l="0" r="0" t="0"/>
          <a:stretch/>
        </p:blipFill>
        <p:spPr>
          <a:xfrm>
            <a:off x="11557000" y="2589211"/>
            <a:ext cx="2006600" cy="1995486"/>
          </a:xfrm>
          <a:prstGeom prst="rect">
            <a:avLst/>
          </a:prstGeom>
          <a:noFill/>
          <a:ln>
            <a:noFill/>
          </a:ln>
        </p:spPr>
      </p:pic>
      <p:sp>
        <p:nvSpPr>
          <p:cNvPr id="231" name="Shape 231"/>
          <p:cNvSpPr/>
          <p:nvPr/>
        </p:nvSpPr>
        <p:spPr>
          <a:xfrm>
            <a:off x="12992100" y="2171700"/>
            <a:ext cx="1803400" cy="1270000"/>
          </a:xfrm>
          <a:prstGeom prst="wedgeEllipseCallout">
            <a:avLst>
              <a:gd fmla="val -29134" name="adj1"/>
              <a:gd fmla="val 66404" name="adj2"/>
            </a:avLst>
          </a:prstGeom>
          <a:blipFill rotWithShape="1">
            <a:blip r:embed="rId5">
              <a:alphaModFix/>
            </a:blip>
            <a:tile algn="tl" flip="none" tx="0" sx="100000" ty="0" sy="100000"/>
          </a:blipFill>
          <a:ln>
            <a:noFill/>
          </a:ln>
        </p:spPr>
        <p:txBody>
          <a:bodyPr anchorCtr="0" anchor="ctr" bIns="0" lIns="0" rIns="0" tIns="0">
            <a:noAutofit/>
          </a:bodyPr>
          <a:lstStyle/>
          <a:p>
            <a:pPr indent="0" lvl="0" marL="0" marR="0" rtl="0" algn="ctr">
              <a:lnSpc>
                <a:spcPct val="100000"/>
              </a:lnSpc>
              <a:spcBef>
                <a:spcPts val="0"/>
              </a:spcBef>
              <a:spcAft>
                <a:spcPts val="0"/>
              </a:spcAft>
              <a:buClr>
                <a:srgbClr val="000000"/>
              </a:buClr>
              <a:buSzPct val="25000"/>
              <a:buFont typeface="Cabin"/>
              <a:buNone/>
            </a:pPr>
            <a:r>
              <a:rPr b="0" i="0" lang="en-US" sz="2600" u="none" cap="none" strike="noStrike">
                <a:solidFill>
                  <a:srgbClr val="000000"/>
                </a:solidFill>
                <a:latin typeface="Cabin"/>
                <a:ea typeface="Cabin"/>
                <a:cs typeface="Cabin"/>
                <a:sym typeface="Cabin"/>
              </a:rPr>
              <a:t>What</a:t>
            </a:r>
          </a:p>
          <a:p>
            <a:pPr indent="0" lvl="0" marL="0" marR="0" rtl="0" algn="ctr">
              <a:lnSpc>
                <a:spcPct val="100000"/>
              </a:lnSpc>
              <a:spcBef>
                <a:spcPts val="0"/>
              </a:spcBef>
              <a:spcAft>
                <a:spcPts val="0"/>
              </a:spcAft>
              <a:buClr>
                <a:srgbClr val="000000"/>
              </a:buClr>
              <a:buSzPct val="25000"/>
              <a:buFont typeface="Cabin"/>
              <a:buNone/>
            </a:pPr>
            <a:r>
              <a:rPr b="0" i="0" lang="en-US" sz="2600" u="none" cap="none" strike="noStrike">
                <a:solidFill>
                  <a:srgbClr val="000000"/>
                </a:solidFill>
                <a:latin typeface="Cabin"/>
                <a:ea typeface="Cabin"/>
                <a:cs typeface="Cabin"/>
                <a:sym typeface="Cabin"/>
              </a:rPr>
              <a:t>Next?</a:t>
            </a: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96" name="Shape 396"/>
        <p:cNvGrpSpPr/>
        <p:nvPr/>
      </p:nvGrpSpPr>
      <p:grpSpPr>
        <a:xfrm>
          <a:off x="0" y="0"/>
          <a:ext cx="0" cy="0"/>
          <a:chOff x="0" y="0"/>
          <a:chExt cx="0" cy="0"/>
        </a:xfrm>
      </p:grpSpPr>
      <p:sp>
        <p:nvSpPr>
          <p:cNvPr id="397" name="Shape 397"/>
          <p:cNvSpPr txBox="1"/>
          <p:nvPr/>
        </p:nvSpPr>
        <p:spPr>
          <a:xfrm>
            <a:off x="6096000" y="1041400"/>
            <a:ext cx="3454499" cy="6489599"/>
          </a:xfrm>
          <a:prstGeom prst="rect">
            <a:avLst/>
          </a:prstGeom>
          <a:noFill/>
          <a:ln cap="rnd" cmpd="sng" w="76200">
            <a:solidFill>
              <a:srgbClr val="00FFFF"/>
            </a:solidFill>
            <a:prstDash val="solid"/>
            <a:miter/>
            <a:headEnd len="med" w="med" type="none"/>
            <a:tailEnd len="med" w="med" type="none"/>
          </a:ln>
        </p:spPr>
        <p:txBody>
          <a:bodyPr anchorCtr="0" anchor="t" bIns="0" lIns="0" rIns="0" tIns="0">
            <a:noAutofit/>
          </a:bodyPr>
          <a:lstStyle/>
          <a:p>
            <a:pPr indent="0" lvl="0" marL="0" marR="0" rtl="0" algn="l">
              <a:lnSpc>
                <a:spcPct val="100000"/>
              </a:lnSpc>
              <a:spcBef>
                <a:spcPts val="1000"/>
              </a:spcBef>
              <a:spcAft>
                <a:spcPts val="0"/>
              </a:spcAft>
              <a:buClr>
                <a:srgbClr val="FF00FF"/>
              </a:buClr>
              <a:buSzPct val="25000"/>
              <a:buFont typeface="Cabin"/>
              <a:buNone/>
            </a:pPr>
            <a:r>
              <a:rPr b="0" i="0" lang="en-US" sz="3200" u="none" cap="none" strike="noStrike">
                <a:solidFill>
                  <a:srgbClr val="FFFF00"/>
                </a:solidFill>
                <a:latin typeface="Cabin"/>
                <a:ea typeface="Cabin"/>
                <a:cs typeface="Cabin"/>
                <a:sym typeface="Cabin"/>
              </a:rPr>
              <a:t>  </a:t>
            </a:r>
            <a:r>
              <a:rPr b="0" i="0" lang="en-US" sz="3200" u="none" cap="none" strike="noStrike">
                <a:solidFill>
                  <a:srgbClr val="00FFFF"/>
                </a:solidFill>
                <a:latin typeface="Cabin"/>
                <a:ea typeface="Cabin"/>
                <a:cs typeface="Cabin"/>
                <a:sym typeface="Cabin"/>
              </a:rPr>
              <a:t>Software</a:t>
            </a:r>
          </a:p>
        </p:txBody>
      </p:sp>
      <p:sp>
        <p:nvSpPr>
          <p:cNvPr id="398" name="Shape 398"/>
          <p:cNvSpPr txBox="1"/>
          <p:nvPr/>
        </p:nvSpPr>
        <p:spPr>
          <a:xfrm>
            <a:off x="2832100" y="1790700"/>
            <a:ext cx="2184399" cy="2184399"/>
          </a:xfrm>
          <a:prstGeom prst="rect">
            <a:avLst/>
          </a:prstGeom>
          <a:noFill/>
          <a:ln cap="rnd" cmpd="sng" w="76200">
            <a:solidFill>
              <a:srgbClr val="00FF00"/>
            </a:solidFill>
            <a:prstDash val="solid"/>
            <a:miter/>
            <a:headEnd len="med" w="med" type="none"/>
            <a:tailEnd len="med" w="med" type="none"/>
          </a:ln>
        </p:spPr>
        <p:txBody>
          <a:bodyPr anchorCtr="0" anchor="ctr" bIns="0" lIns="0" rIns="0" tIns="0">
            <a:noAutofit/>
          </a:bodyPr>
          <a:lstStyle/>
          <a:p>
            <a:pPr indent="0" lvl="0" marL="0" marR="0" rtl="0" algn="ctr">
              <a:lnSpc>
                <a:spcPct val="100000"/>
              </a:lnSpc>
              <a:spcBef>
                <a:spcPts val="0"/>
              </a:spcBef>
              <a:spcAft>
                <a:spcPts val="0"/>
              </a:spcAft>
              <a:buClr>
                <a:schemeClr val="lt1"/>
              </a:buClr>
              <a:buSzPct val="25000"/>
              <a:buFont typeface="Cabin"/>
              <a:buNone/>
            </a:pPr>
            <a:r>
              <a:rPr b="0" i="0" lang="en-US" sz="3200" u="none" cap="none" strike="noStrike">
                <a:solidFill>
                  <a:schemeClr val="lt1"/>
                </a:solidFill>
                <a:latin typeface="Cabin"/>
                <a:ea typeface="Cabin"/>
                <a:cs typeface="Cabin"/>
                <a:sym typeface="Cabin"/>
              </a:rPr>
              <a:t>Input</a:t>
            </a:r>
          </a:p>
          <a:p>
            <a:pPr indent="0" lvl="0" marL="0" marR="0" rtl="0" algn="ctr">
              <a:lnSpc>
                <a:spcPct val="100000"/>
              </a:lnSpc>
              <a:spcBef>
                <a:spcPts val="0"/>
              </a:spcBef>
              <a:spcAft>
                <a:spcPts val="0"/>
              </a:spcAft>
              <a:buClr>
                <a:schemeClr val="lt1"/>
              </a:buClr>
              <a:buSzPct val="25000"/>
              <a:buFont typeface="Cabin"/>
              <a:buNone/>
            </a:pPr>
            <a:r>
              <a:rPr b="0" i="0" lang="en-US" sz="3200" u="none" cap="none" strike="noStrike">
                <a:solidFill>
                  <a:schemeClr val="lt1"/>
                </a:solidFill>
                <a:latin typeface="Cabin"/>
                <a:ea typeface="Cabin"/>
                <a:cs typeface="Cabin"/>
                <a:sym typeface="Cabin"/>
              </a:rPr>
              <a:t>and Output</a:t>
            </a:r>
          </a:p>
          <a:p>
            <a:pPr indent="0" lvl="0" marL="0" marR="0" rtl="0" algn="ctr">
              <a:lnSpc>
                <a:spcPct val="100000"/>
              </a:lnSpc>
              <a:spcBef>
                <a:spcPts val="0"/>
              </a:spcBef>
              <a:spcAft>
                <a:spcPts val="0"/>
              </a:spcAft>
              <a:buClr>
                <a:schemeClr val="lt1"/>
              </a:buClr>
              <a:buSzPct val="25000"/>
              <a:buFont typeface="Cabin"/>
              <a:buNone/>
            </a:pPr>
            <a:r>
              <a:rPr b="0" i="0" lang="en-US" sz="3200" u="none" cap="none" strike="noStrike">
                <a:solidFill>
                  <a:schemeClr val="lt1"/>
                </a:solidFill>
                <a:latin typeface="Cabin"/>
                <a:ea typeface="Cabin"/>
                <a:cs typeface="Cabin"/>
                <a:sym typeface="Cabin"/>
              </a:rPr>
              <a:t>Devices</a:t>
            </a:r>
          </a:p>
        </p:txBody>
      </p:sp>
      <p:sp>
        <p:nvSpPr>
          <p:cNvPr id="399" name="Shape 399"/>
          <p:cNvSpPr txBox="1"/>
          <p:nvPr/>
        </p:nvSpPr>
        <p:spPr>
          <a:xfrm>
            <a:off x="6731000" y="1892300"/>
            <a:ext cx="2133599" cy="1981199"/>
          </a:xfrm>
          <a:prstGeom prst="rect">
            <a:avLst/>
          </a:prstGeom>
          <a:noFill/>
          <a:ln cap="rnd" cmpd="sng" w="76200">
            <a:solidFill>
              <a:srgbClr val="00FF00"/>
            </a:solidFill>
            <a:prstDash val="solid"/>
            <a:miter/>
            <a:headEnd len="med" w="med" type="none"/>
            <a:tailEnd len="med" w="med" type="none"/>
          </a:ln>
        </p:spPr>
        <p:txBody>
          <a:bodyPr anchorCtr="0" anchor="ctr" bIns="0" lIns="0" rIns="0" tIns="0">
            <a:noAutofit/>
          </a:bodyPr>
          <a:lstStyle/>
          <a:p>
            <a:pPr indent="0" lvl="0" marL="0" marR="0" rtl="0" algn="ctr">
              <a:lnSpc>
                <a:spcPct val="100000"/>
              </a:lnSpc>
              <a:spcBef>
                <a:spcPts val="0"/>
              </a:spcBef>
              <a:spcAft>
                <a:spcPts val="0"/>
              </a:spcAft>
              <a:buClr>
                <a:schemeClr val="lt1"/>
              </a:buClr>
              <a:buSzPct val="25000"/>
              <a:buFont typeface="Cabin"/>
              <a:buNone/>
            </a:pPr>
            <a:r>
              <a:rPr b="0" i="0" lang="en-US" sz="3200" u="none" cap="none" strike="noStrike">
                <a:solidFill>
                  <a:schemeClr val="lt1"/>
                </a:solidFill>
                <a:latin typeface="Cabin"/>
                <a:ea typeface="Cabin"/>
                <a:cs typeface="Cabin"/>
                <a:sym typeface="Cabin"/>
              </a:rPr>
              <a:t>Central</a:t>
            </a:r>
          </a:p>
          <a:p>
            <a:pPr indent="0" lvl="0" marL="0" marR="0" rtl="0" algn="ctr">
              <a:lnSpc>
                <a:spcPct val="100000"/>
              </a:lnSpc>
              <a:spcBef>
                <a:spcPts val="0"/>
              </a:spcBef>
              <a:spcAft>
                <a:spcPts val="0"/>
              </a:spcAft>
              <a:buClr>
                <a:schemeClr val="lt1"/>
              </a:buClr>
              <a:buSzPct val="25000"/>
              <a:buFont typeface="Cabin"/>
              <a:buNone/>
            </a:pPr>
            <a:r>
              <a:rPr b="0" i="0" lang="en-US" sz="3200" u="none" cap="none" strike="noStrike">
                <a:solidFill>
                  <a:schemeClr val="lt1"/>
                </a:solidFill>
                <a:latin typeface="Cabin"/>
                <a:ea typeface="Cabin"/>
                <a:cs typeface="Cabin"/>
                <a:sym typeface="Cabin"/>
              </a:rPr>
              <a:t>Processing</a:t>
            </a:r>
          </a:p>
          <a:p>
            <a:pPr indent="0" lvl="0" marL="0" marR="0" rtl="0" algn="ctr">
              <a:lnSpc>
                <a:spcPct val="100000"/>
              </a:lnSpc>
              <a:spcBef>
                <a:spcPts val="0"/>
              </a:spcBef>
              <a:spcAft>
                <a:spcPts val="0"/>
              </a:spcAft>
              <a:buClr>
                <a:schemeClr val="lt1"/>
              </a:buClr>
              <a:buSzPct val="25000"/>
              <a:buFont typeface="Cabin"/>
              <a:buNone/>
            </a:pPr>
            <a:r>
              <a:rPr b="0" i="0" lang="en-US" sz="3200" u="none" cap="none" strike="noStrike">
                <a:solidFill>
                  <a:schemeClr val="lt1"/>
                </a:solidFill>
                <a:latin typeface="Cabin"/>
                <a:ea typeface="Cabin"/>
                <a:cs typeface="Cabin"/>
                <a:sym typeface="Cabin"/>
              </a:rPr>
              <a:t>Unit</a:t>
            </a:r>
          </a:p>
        </p:txBody>
      </p:sp>
      <p:sp>
        <p:nvSpPr>
          <p:cNvPr id="400" name="Shape 400"/>
          <p:cNvSpPr txBox="1"/>
          <p:nvPr/>
        </p:nvSpPr>
        <p:spPr>
          <a:xfrm>
            <a:off x="6731000" y="4927600"/>
            <a:ext cx="2171700" cy="2133599"/>
          </a:xfrm>
          <a:prstGeom prst="rect">
            <a:avLst/>
          </a:prstGeom>
          <a:noFill/>
          <a:ln cap="rnd" cmpd="sng" w="76200">
            <a:solidFill>
              <a:srgbClr val="00FF00"/>
            </a:solidFill>
            <a:prstDash val="solid"/>
            <a:miter/>
            <a:headEnd len="med" w="med" type="none"/>
            <a:tailEnd len="med" w="med" type="none"/>
          </a:ln>
        </p:spPr>
        <p:txBody>
          <a:bodyPr anchorCtr="0" anchor="ctr" bIns="0" lIns="0" rIns="0" tIns="0">
            <a:noAutofit/>
          </a:bodyPr>
          <a:lstStyle/>
          <a:p>
            <a:pPr indent="0" lvl="0" marL="0" marR="0" rtl="0" algn="ctr">
              <a:lnSpc>
                <a:spcPct val="100000"/>
              </a:lnSpc>
              <a:spcBef>
                <a:spcPts val="0"/>
              </a:spcBef>
              <a:spcAft>
                <a:spcPts val="0"/>
              </a:spcAft>
              <a:buClr>
                <a:schemeClr val="lt1"/>
              </a:buClr>
              <a:buSzPct val="25000"/>
              <a:buFont typeface="Cabin"/>
              <a:buNone/>
            </a:pPr>
            <a:r>
              <a:rPr b="0" i="0" lang="en-US" sz="3200" u="none" cap="none" strike="noStrike">
                <a:solidFill>
                  <a:schemeClr val="lt1"/>
                </a:solidFill>
                <a:latin typeface="Cabin"/>
                <a:ea typeface="Cabin"/>
                <a:cs typeface="Cabin"/>
                <a:sym typeface="Cabin"/>
              </a:rPr>
              <a:t>Main</a:t>
            </a:r>
          </a:p>
          <a:p>
            <a:pPr indent="0" lvl="0" marL="0" marR="0" rtl="0" algn="ctr">
              <a:lnSpc>
                <a:spcPct val="100000"/>
              </a:lnSpc>
              <a:spcBef>
                <a:spcPts val="0"/>
              </a:spcBef>
              <a:spcAft>
                <a:spcPts val="0"/>
              </a:spcAft>
              <a:buClr>
                <a:schemeClr val="lt1"/>
              </a:buClr>
              <a:buSzPct val="25000"/>
              <a:buFont typeface="Cabin"/>
              <a:buNone/>
            </a:pPr>
            <a:r>
              <a:rPr b="0" i="0" lang="en-US" sz="3200" u="none" cap="none" strike="noStrike">
                <a:solidFill>
                  <a:schemeClr val="lt1"/>
                </a:solidFill>
                <a:latin typeface="Cabin"/>
                <a:ea typeface="Cabin"/>
                <a:cs typeface="Cabin"/>
                <a:sym typeface="Cabin"/>
              </a:rPr>
              <a:t>Memory</a:t>
            </a:r>
          </a:p>
        </p:txBody>
      </p:sp>
      <p:sp>
        <p:nvSpPr>
          <p:cNvPr id="401" name="Shape 401"/>
          <p:cNvSpPr txBox="1"/>
          <p:nvPr/>
        </p:nvSpPr>
        <p:spPr>
          <a:xfrm>
            <a:off x="11264900" y="3098800"/>
            <a:ext cx="2184399" cy="2184399"/>
          </a:xfrm>
          <a:prstGeom prst="rect">
            <a:avLst/>
          </a:prstGeom>
          <a:noFill/>
          <a:ln cap="rnd" cmpd="sng" w="76200">
            <a:solidFill>
              <a:srgbClr val="00FF00"/>
            </a:solidFill>
            <a:prstDash val="solid"/>
            <a:miter/>
            <a:headEnd len="med" w="med" type="none"/>
            <a:tailEnd len="med" w="med" type="none"/>
          </a:ln>
        </p:spPr>
        <p:txBody>
          <a:bodyPr anchorCtr="0" anchor="ctr" bIns="0" lIns="0" rIns="0" tIns="0">
            <a:noAutofit/>
          </a:bodyPr>
          <a:lstStyle/>
          <a:p>
            <a:pPr indent="0" lvl="0" marL="0" marR="0" rtl="0" algn="ctr">
              <a:lnSpc>
                <a:spcPct val="100000"/>
              </a:lnSpc>
              <a:spcBef>
                <a:spcPts val="0"/>
              </a:spcBef>
              <a:spcAft>
                <a:spcPts val="0"/>
              </a:spcAft>
              <a:buClr>
                <a:schemeClr val="lt1"/>
              </a:buClr>
              <a:buSzPct val="25000"/>
              <a:buFont typeface="Cabin"/>
              <a:buNone/>
            </a:pPr>
            <a:r>
              <a:rPr b="0" i="0" lang="en-US" sz="3200" u="none" cap="none" strike="noStrike">
                <a:solidFill>
                  <a:schemeClr val="lt1"/>
                </a:solidFill>
                <a:latin typeface="Cabin"/>
                <a:ea typeface="Cabin"/>
                <a:cs typeface="Cabin"/>
                <a:sym typeface="Cabin"/>
              </a:rPr>
              <a:t>Secondary</a:t>
            </a:r>
          </a:p>
          <a:p>
            <a:pPr indent="0" lvl="0" marL="0" marR="0" rtl="0" algn="ctr">
              <a:lnSpc>
                <a:spcPct val="100000"/>
              </a:lnSpc>
              <a:spcBef>
                <a:spcPts val="0"/>
              </a:spcBef>
              <a:spcAft>
                <a:spcPts val="0"/>
              </a:spcAft>
              <a:buClr>
                <a:schemeClr val="lt1"/>
              </a:buClr>
              <a:buSzPct val="25000"/>
              <a:buFont typeface="Cabin"/>
              <a:buNone/>
            </a:pPr>
            <a:r>
              <a:rPr b="0" i="0" lang="en-US" sz="3200" u="none" cap="none" strike="noStrike">
                <a:solidFill>
                  <a:schemeClr val="lt1"/>
                </a:solidFill>
                <a:latin typeface="Cabin"/>
                <a:ea typeface="Cabin"/>
                <a:cs typeface="Cabin"/>
                <a:sym typeface="Cabin"/>
              </a:rPr>
              <a:t>Memory</a:t>
            </a:r>
          </a:p>
        </p:txBody>
      </p:sp>
      <p:cxnSp>
        <p:nvCxnSpPr>
          <p:cNvPr id="402" name="Shape 402"/>
          <p:cNvCxnSpPr/>
          <p:nvPr/>
        </p:nvCxnSpPr>
        <p:spPr>
          <a:xfrm flipH="1">
            <a:off x="5030786" y="2917825"/>
            <a:ext cx="1058862" cy="17461"/>
          </a:xfrm>
          <a:prstGeom prst="straightConnector1">
            <a:avLst/>
          </a:prstGeom>
          <a:noFill/>
          <a:ln cap="rnd" cmpd="sng" w="88900">
            <a:solidFill>
              <a:srgbClr val="FFFF00"/>
            </a:solidFill>
            <a:prstDash val="solid"/>
            <a:miter/>
            <a:headEnd len="med" w="med" type="stealth"/>
            <a:tailEnd len="med" w="med" type="stealth"/>
          </a:ln>
        </p:spPr>
      </p:cxnSp>
      <p:cxnSp>
        <p:nvCxnSpPr>
          <p:cNvPr id="403" name="Shape 403"/>
          <p:cNvCxnSpPr/>
          <p:nvPr/>
        </p:nvCxnSpPr>
        <p:spPr>
          <a:xfrm rot="10800000">
            <a:off x="7391400" y="3902074"/>
            <a:ext cx="0" cy="971550"/>
          </a:xfrm>
          <a:prstGeom prst="straightConnector1">
            <a:avLst/>
          </a:prstGeom>
          <a:noFill/>
          <a:ln cap="rnd" cmpd="sng" w="88900">
            <a:solidFill>
              <a:srgbClr val="FFFF00"/>
            </a:solidFill>
            <a:prstDash val="solid"/>
            <a:miter/>
            <a:headEnd len="med" w="med" type="stealth"/>
            <a:tailEnd len="med" w="med" type="none"/>
          </a:ln>
        </p:spPr>
      </p:cxnSp>
      <p:cxnSp>
        <p:nvCxnSpPr>
          <p:cNvPr id="404" name="Shape 404"/>
          <p:cNvCxnSpPr/>
          <p:nvPr/>
        </p:nvCxnSpPr>
        <p:spPr>
          <a:xfrm>
            <a:off x="8345486" y="3919537"/>
            <a:ext cx="0" cy="919162"/>
          </a:xfrm>
          <a:prstGeom prst="straightConnector1">
            <a:avLst/>
          </a:prstGeom>
          <a:noFill/>
          <a:ln cap="rnd" cmpd="sng" w="88900">
            <a:solidFill>
              <a:srgbClr val="FFFF00"/>
            </a:solidFill>
            <a:prstDash val="solid"/>
            <a:miter/>
            <a:headEnd len="med" w="med" type="stealth"/>
            <a:tailEnd len="med" w="med" type="none"/>
          </a:ln>
        </p:spPr>
      </p:cxnSp>
      <p:cxnSp>
        <p:nvCxnSpPr>
          <p:cNvPr id="405" name="Shape 405"/>
          <p:cNvCxnSpPr/>
          <p:nvPr/>
        </p:nvCxnSpPr>
        <p:spPr>
          <a:xfrm flipH="1">
            <a:off x="9655175" y="3541712"/>
            <a:ext cx="1562099" cy="17461"/>
          </a:xfrm>
          <a:prstGeom prst="straightConnector1">
            <a:avLst/>
          </a:prstGeom>
          <a:noFill/>
          <a:ln cap="rnd" cmpd="sng" w="88900">
            <a:solidFill>
              <a:srgbClr val="FFFF00"/>
            </a:solidFill>
            <a:prstDash val="solid"/>
            <a:miter/>
            <a:headEnd len="med" w="med" type="stealth"/>
            <a:tailEnd len="med" w="med" type="none"/>
          </a:ln>
        </p:spPr>
      </p:cxnSp>
      <p:cxnSp>
        <p:nvCxnSpPr>
          <p:cNvPr id="406" name="Shape 406"/>
          <p:cNvCxnSpPr/>
          <p:nvPr/>
        </p:nvCxnSpPr>
        <p:spPr>
          <a:xfrm>
            <a:off x="9620250" y="4546600"/>
            <a:ext cx="1579562" cy="0"/>
          </a:xfrm>
          <a:prstGeom prst="straightConnector1">
            <a:avLst/>
          </a:prstGeom>
          <a:noFill/>
          <a:ln cap="rnd" cmpd="sng" w="88900">
            <a:solidFill>
              <a:srgbClr val="FFFF00"/>
            </a:solidFill>
            <a:prstDash val="solid"/>
            <a:miter/>
            <a:headEnd len="med" w="med" type="stealth"/>
            <a:tailEnd len="med" w="med" type="none"/>
          </a:ln>
        </p:spPr>
      </p:cxnSp>
      <p:sp>
        <p:nvSpPr>
          <p:cNvPr id="407" name="Shape 407"/>
          <p:cNvSpPr txBox="1"/>
          <p:nvPr/>
        </p:nvSpPr>
        <p:spPr>
          <a:xfrm>
            <a:off x="12642850" y="6762750"/>
            <a:ext cx="2171700" cy="1143000"/>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rgbClr val="008080"/>
              </a:buClr>
              <a:buSzPct val="25000"/>
              <a:buFont typeface="Cabin"/>
              <a:buNone/>
            </a:pPr>
            <a:r>
              <a:rPr b="0" i="0" lang="en-US" sz="3600" u="none" cap="none" strike="noStrike">
                <a:solidFill>
                  <a:schemeClr val="accent4"/>
                </a:solidFill>
                <a:latin typeface="Cabin"/>
                <a:ea typeface="Cabin"/>
                <a:cs typeface="Cabin"/>
                <a:sym typeface="Cabin"/>
              </a:rPr>
              <a:t>Machine</a:t>
            </a:r>
          </a:p>
          <a:p>
            <a:pPr indent="0" lvl="0" marL="0" marR="0" rtl="0" algn="ctr">
              <a:lnSpc>
                <a:spcPct val="100000"/>
              </a:lnSpc>
              <a:spcBef>
                <a:spcPts val="0"/>
              </a:spcBef>
              <a:spcAft>
                <a:spcPts val="0"/>
              </a:spcAft>
              <a:buClr>
                <a:srgbClr val="008080"/>
              </a:buClr>
              <a:buSzPct val="25000"/>
              <a:buFont typeface="Cabin"/>
              <a:buNone/>
            </a:pPr>
            <a:r>
              <a:rPr b="0" i="0" lang="en-US" sz="3600" u="none" cap="none" strike="noStrike">
                <a:solidFill>
                  <a:schemeClr val="accent4"/>
                </a:solidFill>
                <a:latin typeface="Cabin"/>
                <a:ea typeface="Cabin"/>
                <a:cs typeface="Cabin"/>
                <a:sym typeface="Cabin"/>
              </a:rPr>
              <a:t>Language</a:t>
            </a:r>
          </a:p>
        </p:txBody>
      </p:sp>
      <p:sp>
        <p:nvSpPr>
          <p:cNvPr id="408" name="Shape 408"/>
          <p:cNvSpPr/>
          <p:nvPr/>
        </p:nvSpPr>
        <p:spPr>
          <a:xfrm>
            <a:off x="9182100" y="838200"/>
            <a:ext cx="1803400" cy="1270000"/>
          </a:xfrm>
          <a:prstGeom prst="wedgeEllipseCallout">
            <a:avLst>
              <a:gd fmla="val -65773" name="adj1"/>
              <a:gd fmla="val 77913" name="adj2"/>
            </a:avLst>
          </a:prstGeom>
          <a:blipFill rotWithShape="1">
            <a:blip r:embed="rId3">
              <a:alphaModFix/>
            </a:blip>
            <a:tile algn="tl" flip="none" tx="0" sx="100000" ty="0" sy="100000"/>
          </a:blipFill>
          <a:ln>
            <a:noFill/>
          </a:ln>
        </p:spPr>
        <p:txBody>
          <a:bodyPr anchorCtr="0" anchor="ctr" bIns="0" lIns="0" rIns="0" tIns="0">
            <a:noAutofit/>
          </a:bodyPr>
          <a:lstStyle/>
          <a:p>
            <a:pPr indent="0" lvl="0" marL="0" marR="0" rtl="0" algn="ctr">
              <a:lnSpc>
                <a:spcPct val="100000"/>
              </a:lnSpc>
              <a:spcBef>
                <a:spcPts val="0"/>
              </a:spcBef>
              <a:spcAft>
                <a:spcPts val="0"/>
              </a:spcAft>
              <a:buClr>
                <a:srgbClr val="000000"/>
              </a:buClr>
              <a:buSzPct val="25000"/>
              <a:buFont typeface="Cabin"/>
              <a:buNone/>
            </a:pPr>
            <a:r>
              <a:rPr b="0" i="0" lang="en-US" sz="2600" u="none" cap="none" strike="noStrike">
                <a:solidFill>
                  <a:srgbClr val="000000"/>
                </a:solidFill>
                <a:latin typeface="Cabin"/>
                <a:ea typeface="Cabin"/>
                <a:cs typeface="Cabin"/>
                <a:sym typeface="Cabin"/>
              </a:rPr>
              <a:t>What</a:t>
            </a:r>
          </a:p>
          <a:p>
            <a:pPr indent="0" lvl="0" marL="0" marR="0" rtl="0" algn="ctr">
              <a:lnSpc>
                <a:spcPct val="100000"/>
              </a:lnSpc>
              <a:spcBef>
                <a:spcPts val="0"/>
              </a:spcBef>
              <a:spcAft>
                <a:spcPts val="0"/>
              </a:spcAft>
              <a:buClr>
                <a:srgbClr val="000000"/>
              </a:buClr>
              <a:buSzPct val="25000"/>
              <a:buFont typeface="Cabin"/>
              <a:buNone/>
            </a:pPr>
            <a:r>
              <a:rPr b="0" i="0" lang="en-US" sz="2600" u="none" cap="none" strike="noStrike">
                <a:solidFill>
                  <a:srgbClr val="000000"/>
                </a:solidFill>
                <a:latin typeface="Cabin"/>
                <a:ea typeface="Cabin"/>
                <a:cs typeface="Cabin"/>
                <a:sym typeface="Cabin"/>
              </a:rPr>
              <a:t>Next?</a:t>
            </a:r>
          </a:p>
        </p:txBody>
      </p:sp>
      <p:pic>
        <p:nvPicPr>
          <p:cNvPr id="409" name="Shape 409"/>
          <p:cNvPicPr preferRelativeResize="0"/>
          <p:nvPr/>
        </p:nvPicPr>
        <p:blipFill rotWithShape="1">
          <a:blip r:embed="rId4">
            <a:alphaModFix/>
          </a:blip>
          <a:srcRect b="0" l="0" r="0" t="0"/>
          <a:stretch/>
        </p:blipFill>
        <p:spPr>
          <a:xfrm>
            <a:off x="6881811" y="5168900"/>
            <a:ext cx="457200" cy="649286"/>
          </a:xfrm>
          <a:prstGeom prst="rect">
            <a:avLst/>
          </a:prstGeom>
          <a:noFill/>
          <a:ln>
            <a:noFill/>
          </a:ln>
        </p:spPr>
      </p:pic>
      <p:sp>
        <p:nvSpPr>
          <p:cNvPr id="410" name="Shape 410"/>
          <p:cNvSpPr/>
          <p:nvPr/>
        </p:nvSpPr>
        <p:spPr>
          <a:xfrm>
            <a:off x="7670800" y="3962400"/>
            <a:ext cx="2768599" cy="1270000"/>
          </a:xfrm>
          <a:prstGeom prst="wedgeEllipseCallout">
            <a:avLst>
              <a:gd fmla="val -23159" name="adj1"/>
              <a:gd fmla="val 71986" name="adj2"/>
            </a:avLst>
          </a:prstGeom>
          <a:solidFill>
            <a:schemeClr val="accent1"/>
          </a:solidFill>
          <a:ln cap="rnd" cmpd="sng" w="50800">
            <a:solidFill>
              <a:srgbClr val="FF9900"/>
            </a:solidFill>
            <a:prstDash val="solid"/>
            <a:miter/>
            <a:headEnd len="med" w="med" type="none"/>
            <a:tailEnd len="med" w="med" type="none"/>
          </a:ln>
        </p:spPr>
        <p:txBody>
          <a:bodyPr anchorCtr="0" anchor="ctr" bIns="0" lIns="0" rIns="0" tIns="0">
            <a:noAutofit/>
          </a:bodyPr>
          <a:lstStyle/>
          <a:p>
            <a:pPr indent="0" lvl="0" marL="0" marR="0" rtl="0" algn="ctr">
              <a:lnSpc>
                <a:spcPct val="100000"/>
              </a:lnSpc>
              <a:spcBef>
                <a:spcPts val="0"/>
              </a:spcBef>
              <a:spcAft>
                <a:spcPts val="0"/>
              </a:spcAft>
              <a:buClr>
                <a:srgbClr val="008080"/>
              </a:buClr>
              <a:buSzPct val="25000"/>
              <a:buFont typeface="Courier New"/>
              <a:buNone/>
            </a:pPr>
            <a:r>
              <a:rPr b="1" i="0" lang="en-US" sz="2600" u="none" cap="none" strike="noStrike">
                <a:solidFill>
                  <a:schemeClr val="accent4"/>
                </a:solidFill>
                <a:latin typeface="Courier New"/>
                <a:ea typeface="Courier New"/>
                <a:cs typeface="Courier New"/>
                <a:sym typeface="Courier New"/>
              </a:rPr>
              <a:t>01001001</a:t>
            </a:r>
          </a:p>
          <a:p>
            <a:pPr indent="0" lvl="0" marL="0" marR="0" rtl="0" algn="ctr">
              <a:lnSpc>
                <a:spcPct val="100000"/>
              </a:lnSpc>
              <a:spcBef>
                <a:spcPts val="0"/>
              </a:spcBef>
              <a:spcAft>
                <a:spcPts val="0"/>
              </a:spcAft>
              <a:buClr>
                <a:srgbClr val="008080"/>
              </a:buClr>
              <a:buSzPct val="25000"/>
              <a:buFont typeface="Courier New"/>
              <a:buNone/>
            </a:pPr>
            <a:r>
              <a:rPr b="1" i="0" lang="en-US" sz="2600" u="none" cap="none" strike="noStrike">
                <a:solidFill>
                  <a:schemeClr val="accent4"/>
                </a:solidFill>
                <a:latin typeface="Courier New"/>
                <a:ea typeface="Courier New"/>
                <a:cs typeface="Courier New"/>
                <a:sym typeface="Courier New"/>
              </a:rPr>
              <a:t>00111001</a:t>
            </a: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14" name="Shape 414"/>
        <p:cNvGrpSpPr/>
        <p:nvPr/>
      </p:nvGrpSpPr>
      <p:grpSpPr>
        <a:xfrm>
          <a:off x="0" y="0"/>
          <a:ext cx="0" cy="0"/>
          <a:chOff x="0" y="0"/>
          <a:chExt cx="0" cy="0"/>
        </a:xfrm>
      </p:grpSpPr>
      <p:sp>
        <p:nvSpPr>
          <p:cNvPr id="415" name="Shape 415"/>
          <p:cNvSpPr txBox="1"/>
          <p:nvPr>
            <p:ph type="title"/>
          </p:nvPr>
        </p:nvSpPr>
        <p:spPr>
          <a:xfrm>
            <a:off x="1155700" y="241300"/>
            <a:ext cx="13931900" cy="2298699"/>
          </a:xfrm>
          <a:prstGeom prst="rect">
            <a:avLst/>
          </a:prstGeom>
          <a:noFill/>
          <a:ln>
            <a:noFill/>
          </a:ln>
        </p:spPr>
        <p:txBody>
          <a:bodyPr anchorCtr="0" anchor="ctr" bIns="38100" lIns="38100" rIns="38100" tIns="38100">
            <a:noAutofit/>
          </a:bodyPr>
          <a:lstStyle/>
          <a:p>
            <a:pPr indent="0" lvl="0" marL="0" marR="0" rtl="0" algn="ctr">
              <a:lnSpc>
                <a:spcPct val="100000"/>
              </a:lnSpc>
              <a:spcBef>
                <a:spcPts val="0"/>
              </a:spcBef>
              <a:spcAft>
                <a:spcPts val="0"/>
              </a:spcAft>
              <a:buClr>
                <a:srgbClr val="00FF00"/>
              </a:buClr>
              <a:buSzPct val="25000"/>
              <a:buFont typeface="Cabin"/>
              <a:buNone/>
            </a:pPr>
            <a:r>
              <a:rPr b="0" i="0" lang="en-US" sz="7400" u="none" cap="none" strike="noStrike">
                <a:solidFill>
                  <a:srgbClr val="FFFF00"/>
                </a:solidFill>
                <a:latin typeface="Cabin"/>
                <a:ea typeface="Cabin"/>
                <a:cs typeface="Cabin"/>
                <a:sym typeface="Cabin"/>
              </a:rPr>
              <a:t>Totally Hot CPU</a:t>
            </a:r>
          </a:p>
        </p:txBody>
      </p:sp>
      <p:sp>
        <p:nvSpPr>
          <p:cNvPr id="416" name="Shape 416"/>
          <p:cNvSpPr txBox="1"/>
          <p:nvPr/>
        </p:nvSpPr>
        <p:spPr>
          <a:xfrm>
            <a:off x="3587148" y="7785100"/>
            <a:ext cx="9602399" cy="597000"/>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rgbClr val="FFFF00"/>
              </a:buClr>
              <a:buSzPct val="25000"/>
              <a:buFont typeface="Cabin"/>
              <a:buNone/>
            </a:pPr>
            <a:r>
              <a:rPr b="0" i="0" lang="en-US" sz="3000" u="sng" cap="none" strike="noStrike">
                <a:solidFill>
                  <a:srgbClr val="FFFF00"/>
                </a:solidFill>
                <a:latin typeface="Cabin"/>
                <a:ea typeface="Cabin"/>
                <a:cs typeface="Cabin"/>
                <a:sym typeface="Cabin"/>
                <a:hlinkClick r:id="rId3"/>
              </a:rPr>
              <a:t>http://www.youtube.com/watch?v=y39D4529FM4</a:t>
            </a:r>
          </a:p>
        </p:txBody>
      </p:sp>
      <p:pic>
        <p:nvPicPr>
          <p:cNvPr id="417" name="Shape 417"/>
          <p:cNvPicPr preferRelativeResize="0"/>
          <p:nvPr/>
        </p:nvPicPr>
        <p:blipFill rotWithShape="1">
          <a:blip r:embed="rId4">
            <a:alphaModFix/>
          </a:blip>
          <a:srcRect b="0" l="0" r="0" t="0"/>
          <a:stretch/>
        </p:blipFill>
        <p:spPr>
          <a:xfrm>
            <a:off x="5791200" y="2654300"/>
            <a:ext cx="5194300" cy="4597399"/>
          </a:xfrm>
          <a:prstGeom prst="rect">
            <a:avLst/>
          </a:prstGeom>
          <a:noFill/>
          <a:ln>
            <a:noFill/>
          </a:ln>
        </p:spPr>
      </p:pic>
      <p:sp>
        <p:nvSpPr>
          <p:cNvPr id="418" name="Shape 418"/>
          <p:cNvSpPr/>
          <p:nvPr/>
        </p:nvSpPr>
        <p:spPr>
          <a:xfrm>
            <a:off x="9347200" y="3073400"/>
            <a:ext cx="1803400" cy="1270000"/>
          </a:xfrm>
          <a:prstGeom prst="wedgeEllipseCallout">
            <a:avLst>
              <a:gd fmla="val -40790" name="adj1"/>
              <a:gd fmla="val 71581" name="adj2"/>
            </a:avLst>
          </a:prstGeom>
          <a:blipFill rotWithShape="1">
            <a:blip r:embed="rId5">
              <a:alphaModFix/>
            </a:blip>
            <a:tile algn="tl" flip="none" tx="0" sx="100000" ty="0" sy="100000"/>
          </a:blipFill>
          <a:ln>
            <a:noFill/>
          </a:ln>
        </p:spPr>
        <p:txBody>
          <a:bodyPr anchorCtr="0" anchor="ctr" bIns="0" lIns="0" rIns="0" tIns="0">
            <a:noAutofit/>
          </a:bodyPr>
          <a:lstStyle/>
          <a:p>
            <a:pPr indent="0" lvl="0" marL="0" marR="0" rtl="0" algn="ctr">
              <a:lnSpc>
                <a:spcPct val="100000"/>
              </a:lnSpc>
              <a:spcBef>
                <a:spcPts val="0"/>
              </a:spcBef>
              <a:spcAft>
                <a:spcPts val="0"/>
              </a:spcAft>
              <a:buClr>
                <a:srgbClr val="000000"/>
              </a:buClr>
              <a:buSzPct val="25000"/>
              <a:buFont typeface="Cabin"/>
              <a:buNone/>
            </a:pPr>
            <a:r>
              <a:rPr b="0" i="0" lang="en-US" sz="2600" u="none" cap="none" strike="noStrike">
                <a:solidFill>
                  <a:srgbClr val="000000"/>
                </a:solidFill>
                <a:latin typeface="Cabin"/>
                <a:ea typeface="Cabin"/>
                <a:cs typeface="Cabin"/>
                <a:sym typeface="Cabin"/>
              </a:rPr>
              <a:t>What</a:t>
            </a:r>
          </a:p>
          <a:p>
            <a:pPr indent="0" lvl="0" marL="0" marR="0" rtl="0" algn="ctr">
              <a:lnSpc>
                <a:spcPct val="100000"/>
              </a:lnSpc>
              <a:spcBef>
                <a:spcPts val="0"/>
              </a:spcBef>
              <a:spcAft>
                <a:spcPts val="0"/>
              </a:spcAft>
              <a:buClr>
                <a:srgbClr val="000000"/>
              </a:buClr>
              <a:buSzPct val="25000"/>
              <a:buFont typeface="Cabin"/>
              <a:buNone/>
            </a:pPr>
            <a:r>
              <a:rPr b="0" i="0" lang="en-US" sz="2600" u="none" cap="none" strike="noStrike">
                <a:solidFill>
                  <a:srgbClr val="000000"/>
                </a:solidFill>
                <a:latin typeface="Cabin"/>
                <a:ea typeface="Cabin"/>
                <a:cs typeface="Cabin"/>
                <a:sym typeface="Cabin"/>
              </a:rPr>
              <a:t>Next?</a:t>
            </a: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22" name="Shape 422"/>
        <p:cNvGrpSpPr/>
        <p:nvPr/>
      </p:nvGrpSpPr>
      <p:grpSpPr>
        <a:xfrm>
          <a:off x="0" y="0"/>
          <a:ext cx="0" cy="0"/>
          <a:chOff x="0" y="0"/>
          <a:chExt cx="0" cy="0"/>
        </a:xfrm>
      </p:grpSpPr>
      <p:sp>
        <p:nvSpPr>
          <p:cNvPr id="423" name="Shape 423"/>
          <p:cNvSpPr txBox="1"/>
          <p:nvPr>
            <p:ph type="title"/>
          </p:nvPr>
        </p:nvSpPr>
        <p:spPr>
          <a:xfrm>
            <a:off x="1155700" y="241300"/>
            <a:ext cx="13931900" cy="2298699"/>
          </a:xfrm>
          <a:prstGeom prst="rect">
            <a:avLst/>
          </a:prstGeom>
          <a:noFill/>
          <a:ln>
            <a:noFill/>
          </a:ln>
        </p:spPr>
        <p:txBody>
          <a:bodyPr anchorCtr="0" anchor="ctr" bIns="38100" lIns="38100" rIns="38100" tIns="38100">
            <a:noAutofit/>
          </a:bodyPr>
          <a:lstStyle/>
          <a:p>
            <a:pPr indent="0" lvl="0" marL="0" marR="0" rtl="0" algn="ctr">
              <a:lnSpc>
                <a:spcPct val="100000"/>
              </a:lnSpc>
              <a:spcBef>
                <a:spcPts val="0"/>
              </a:spcBef>
              <a:spcAft>
                <a:spcPts val="0"/>
              </a:spcAft>
              <a:buClr>
                <a:srgbClr val="00FF00"/>
              </a:buClr>
              <a:buSzPct val="25000"/>
              <a:buFont typeface="Cabin"/>
              <a:buNone/>
            </a:pPr>
            <a:r>
              <a:rPr b="0" i="0" lang="en-US" sz="7400" u="none" cap="none" strike="noStrike">
                <a:solidFill>
                  <a:srgbClr val="FFFF00"/>
                </a:solidFill>
                <a:latin typeface="Cabin"/>
                <a:ea typeface="Cabin"/>
                <a:cs typeface="Cabin"/>
                <a:sym typeface="Cabin"/>
              </a:rPr>
              <a:t>Hard Disk in Action</a:t>
            </a:r>
          </a:p>
        </p:txBody>
      </p:sp>
      <p:pic>
        <p:nvPicPr>
          <p:cNvPr id="424" name="Shape 424"/>
          <p:cNvPicPr preferRelativeResize="0"/>
          <p:nvPr/>
        </p:nvPicPr>
        <p:blipFill rotWithShape="1">
          <a:blip r:embed="rId3">
            <a:alphaModFix/>
          </a:blip>
          <a:srcRect b="0" l="0" r="0" t="0"/>
          <a:stretch/>
        </p:blipFill>
        <p:spPr>
          <a:xfrm>
            <a:off x="6007100" y="2667000"/>
            <a:ext cx="3771900" cy="4089399"/>
          </a:xfrm>
          <a:prstGeom prst="rect">
            <a:avLst/>
          </a:prstGeom>
          <a:noFill/>
          <a:ln>
            <a:noFill/>
          </a:ln>
        </p:spPr>
      </p:pic>
      <p:sp>
        <p:nvSpPr>
          <p:cNvPr id="425" name="Shape 425"/>
          <p:cNvSpPr txBox="1"/>
          <p:nvPr/>
        </p:nvSpPr>
        <p:spPr>
          <a:xfrm>
            <a:off x="3173648" y="7793900"/>
            <a:ext cx="9908700" cy="597000"/>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rgbClr val="FFFF00"/>
              </a:buClr>
              <a:buSzPct val="25000"/>
              <a:buFont typeface="Cabin"/>
              <a:buNone/>
            </a:pPr>
            <a:r>
              <a:rPr b="0" i="0" lang="en-US" sz="3000" u="sng" cap="none" strike="noStrike">
                <a:solidFill>
                  <a:srgbClr val="FFFF00"/>
                </a:solidFill>
                <a:latin typeface="Cabin"/>
                <a:ea typeface="Cabin"/>
                <a:cs typeface="Cabin"/>
                <a:sym typeface="Cabin"/>
                <a:hlinkClick r:id="rId4"/>
              </a:rPr>
              <a:t>http://www.youtube.com/watch?v=9eMWG3fwiEU</a:t>
            </a: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29" name="Shape 429"/>
        <p:cNvGrpSpPr/>
        <p:nvPr/>
      </p:nvGrpSpPr>
      <p:grpSpPr>
        <a:xfrm>
          <a:off x="0" y="0"/>
          <a:ext cx="0" cy="0"/>
          <a:chOff x="0" y="0"/>
          <a:chExt cx="0" cy="0"/>
        </a:xfrm>
      </p:grpSpPr>
      <p:sp>
        <p:nvSpPr>
          <p:cNvPr id="430" name="Shape 430"/>
          <p:cNvSpPr txBox="1"/>
          <p:nvPr>
            <p:ph type="title"/>
          </p:nvPr>
        </p:nvSpPr>
        <p:spPr>
          <a:xfrm>
            <a:off x="1155700" y="1536700"/>
            <a:ext cx="13931900" cy="3086099"/>
          </a:xfrm>
          <a:prstGeom prst="rect">
            <a:avLst/>
          </a:prstGeom>
          <a:noFill/>
          <a:ln>
            <a:noFill/>
          </a:ln>
        </p:spPr>
        <p:txBody>
          <a:bodyPr anchorCtr="0" anchor="b" bIns="38100" lIns="38100" rIns="38100" tIns="38100">
            <a:noAutofit/>
          </a:bodyPr>
          <a:lstStyle/>
          <a:p>
            <a:pPr indent="0" lvl="0" marL="0" marR="0" rtl="0" algn="ctr">
              <a:lnSpc>
                <a:spcPct val="100000"/>
              </a:lnSpc>
              <a:spcBef>
                <a:spcPts val="0"/>
              </a:spcBef>
              <a:spcAft>
                <a:spcPts val="0"/>
              </a:spcAft>
              <a:buClr>
                <a:srgbClr val="FF00FF"/>
              </a:buClr>
              <a:buSzPct val="25000"/>
              <a:buFont typeface="Cabin"/>
              <a:buNone/>
            </a:pPr>
            <a:r>
              <a:rPr b="0" i="0" lang="en-US" sz="7600" u="none" cap="none" strike="noStrike">
                <a:solidFill>
                  <a:srgbClr val="FFFF00"/>
                </a:solidFill>
                <a:latin typeface="Cabin"/>
                <a:ea typeface="Cabin"/>
                <a:cs typeface="Cabin"/>
                <a:sym typeface="Cabin"/>
              </a:rPr>
              <a:t>Python as a Language</a:t>
            </a: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34" name="Shape 434"/>
        <p:cNvGrpSpPr/>
        <p:nvPr/>
      </p:nvGrpSpPr>
      <p:grpSpPr>
        <a:xfrm>
          <a:off x="0" y="0"/>
          <a:ext cx="0" cy="0"/>
          <a:chOff x="0" y="0"/>
          <a:chExt cx="0" cy="0"/>
        </a:xfrm>
      </p:grpSpPr>
      <p:sp>
        <p:nvSpPr>
          <p:cNvPr id="435" name="Shape 435"/>
          <p:cNvSpPr txBox="1"/>
          <p:nvPr/>
        </p:nvSpPr>
        <p:spPr>
          <a:xfrm>
            <a:off x="3318350" y="8039100"/>
            <a:ext cx="9639000" cy="622199"/>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chemeClr val="lt1"/>
              </a:buClr>
              <a:buSzPct val="25000"/>
              <a:buFont typeface="Cabin"/>
              <a:buNone/>
            </a:pPr>
            <a:r>
              <a:rPr b="0" i="0" lang="en-US" sz="3000" u="sng" cap="none" strike="noStrike">
                <a:solidFill>
                  <a:srgbClr val="FFFF00"/>
                </a:solidFill>
                <a:latin typeface="Cabin"/>
                <a:ea typeface="Cabin"/>
                <a:cs typeface="Cabin"/>
                <a:sym typeface="Cabin"/>
                <a:hlinkClick r:id="rId3"/>
              </a:rPr>
              <a:t>http://harrypotter.wikia.com/wiki/Parseltongue</a:t>
            </a:r>
          </a:p>
        </p:txBody>
      </p:sp>
      <p:sp>
        <p:nvSpPr>
          <p:cNvPr id="436" name="Shape 436"/>
          <p:cNvSpPr txBox="1"/>
          <p:nvPr/>
        </p:nvSpPr>
        <p:spPr>
          <a:xfrm>
            <a:off x="1558925" y="2133600"/>
            <a:ext cx="10502899" cy="4457700"/>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rgbClr val="FF00FF"/>
              </a:buClr>
              <a:buSzPct val="25000"/>
              <a:buFont typeface="Cabin"/>
              <a:buNone/>
            </a:pPr>
            <a:r>
              <a:rPr b="0" i="0" lang="en-US" sz="4200" u="none" cap="none" strike="noStrike">
                <a:solidFill>
                  <a:srgbClr val="FFFF00"/>
                </a:solidFill>
                <a:latin typeface="Cabin"/>
                <a:ea typeface="Cabin"/>
                <a:cs typeface="Cabin"/>
                <a:sym typeface="Cabin"/>
              </a:rPr>
              <a:t>Parseltongue </a:t>
            </a:r>
            <a:r>
              <a:rPr b="0" i="0" lang="en-US" sz="4200" u="none" cap="none" strike="noStrike">
                <a:solidFill>
                  <a:srgbClr val="FFFFFF"/>
                </a:solidFill>
                <a:latin typeface="Cabin"/>
                <a:ea typeface="Cabin"/>
                <a:cs typeface="Cabin"/>
                <a:sym typeface="Cabin"/>
              </a:rPr>
              <a:t>is the language of serpents and those who can converse with them.  An individual who can speak </a:t>
            </a:r>
            <a:r>
              <a:rPr b="0" i="0" lang="en-US" sz="4200" u="none" cap="none" strike="noStrike">
                <a:solidFill>
                  <a:srgbClr val="FFFF00"/>
                </a:solidFill>
                <a:latin typeface="Cabin"/>
                <a:ea typeface="Cabin"/>
                <a:cs typeface="Cabin"/>
                <a:sym typeface="Cabin"/>
              </a:rPr>
              <a:t>Parseltongue </a:t>
            </a:r>
            <a:r>
              <a:rPr b="0" i="0" lang="en-US" sz="4200" u="none" cap="none" strike="noStrike">
                <a:solidFill>
                  <a:srgbClr val="F3F3F3"/>
                </a:solidFill>
                <a:latin typeface="Cabin"/>
                <a:ea typeface="Cabin"/>
                <a:cs typeface="Cabin"/>
                <a:sym typeface="Cabin"/>
              </a:rPr>
              <a:t>is known as a</a:t>
            </a:r>
            <a:r>
              <a:rPr b="0" i="0" lang="en-US" sz="4200" u="none" cap="none" strike="noStrike">
                <a:solidFill>
                  <a:srgbClr val="FFFF00"/>
                </a:solidFill>
                <a:latin typeface="Cabin"/>
                <a:ea typeface="Cabin"/>
                <a:cs typeface="Cabin"/>
                <a:sym typeface="Cabin"/>
              </a:rPr>
              <a:t> </a:t>
            </a:r>
            <a:r>
              <a:rPr b="0" i="0" lang="en-US" sz="4200" u="none" cap="none" strike="noStrike">
                <a:solidFill>
                  <a:srgbClr val="00FF00"/>
                </a:solidFill>
                <a:latin typeface="Cabin"/>
                <a:ea typeface="Cabin"/>
                <a:cs typeface="Cabin"/>
                <a:sym typeface="Cabin"/>
              </a:rPr>
              <a:t>Parselmouth</a:t>
            </a:r>
            <a:r>
              <a:rPr b="0" i="0" lang="en-US" sz="4200" u="none" cap="none" strike="noStrike">
                <a:solidFill>
                  <a:srgbClr val="FFFFFF"/>
                </a:solidFill>
                <a:latin typeface="Cabin"/>
                <a:ea typeface="Cabin"/>
                <a:cs typeface="Cabin"/>
                <a:sym typeface="Cabin"/>
              </a:rPr>
              <a:t>. It is a very uncommon skill, and may be hereditary. Nearly all known</a:t>
            </a:r>
            <a:r>
              <a:rPr b="0" i="0" lang="en-US" sz="4200" u="none" cap="none" strike="noStrike">
                <a:solidFill>
                  <a:srgbClr val="FFFF00"/>
                </a:solidFill>
                <a:latin typeface="Cabin"/>
                <a:ea typeface="Cabin"/>
                <a:cs typeface="Cabin"/>
                <a:sym typeface="Cabin"/>
              </a:rPr>
              <a:t> </a:t>
            </a:r>
            <a:r>
              <a:rPr b="0" i="0" lang="en-US" sz="4200" u="none" cap="none" strike="noStrike">
                <a:solidFill>
                  <a:srgbClr val="00FF00"/>
                </a:solidFill>
                <a:latin typeface="Cabin"/>
                <a:ea typeface="Cabin"/>
                <a:cs typeface="Cabin"/>
                <a:sym typeface="Cabin"/>
              </a:rPr>
              <a:t>Parselmouths</a:t>
            </a:r>
            <a:r>
              <a:rPr b="0" i="0" lang="en-US" sz="4200" u="none" cap="none" strike="noStrike">
                <a:solidFill>
                  <a:srgbClr val="FFFFFF"/>
                </a:solidFill>
                <a:latin typeface="Cabin"/>
                <a:ea typeface="Cabin"/>
                <a:cs typeface="Cabin"/>
                <a:sym typeface="Cabin"/>
              </a:rPr>
              <a:t> are descended from</a:t>
            </a:r>
            <a:r>
              <a:rPr b="0" i="0" lang="en-US" sz="4200" u="none" cap="none" strike="noStrike">
                <a:solidFill>
                  <a:srgbClr val="FFFF00"/>
                </a:solidFill>
                <a:latin typeface="Cabin"/>
                <a:ea typeface="Cabin"/>
                <a:cs typeface="Cabin"/>
                <a:sym typeface="Cabin"/>
              </a:rPr>
              <a:t> </a:t>
            </a:r>
            <a:r>
              <a:rPr b="0" i="0" lang="en-US" sz="4200" u="sng" cap="none" strike="noStrike">
                <a:solidFill>
                  <a:srgbClr val="F6B26B"/>
                </a:solidFill>
                <a:latin typeface="Cabin"/>
                <a:ea typeface="Cabin"/>
                <a:cs typeface="Cabin"/>
                <a:sym typeface="Cabin"/>
                <a:hlinkClick r:id="rId4"/>
              </a:rPr>
              <a:t>Salazar Slytherin</a:t>
            </a:r>
            <a:r>
              <a:rPr b="0" i="0" lang="en-US" sz="4200" u="none" cap="none" strike="noStrike">
                <a:solidFill>
                  <a:srgbClr val="F6B26B"/>
                </a:solidFill>
                <a:latin typeface="Cabin"/>
                <a:ea typeface="Cabin"/>
                <a:cs typeface="Cabin"/>
                <a:sym typeface="Cabin"/>
              </a:rPr>
              <a:t>.</a:t>
            </a:r>
          </a:p>
        </p:txBody>
      </p:sp>
      <p:pic>
        <p:nvPicPr>
          <p:cNvPr id="437" name="Shape 437"/>
          <p:cNvPicPr preferRelativeResize="0"/>
          <p:nvPr/>
        </p:nvPicPr>
        <p:blipFill rotWithShape="1">
          <a:blip r:embed="rId5">
            <a:alphaModFix/>
          </a:blip>
          <a:srcRect b="0" l="0" r="0" t="0"/>
          <a:stretch/>
        </p:blipFill>
        <p:spPr>
          <a:xfrm>
            <a:off x="12509500" y="2755900"/>
            <a:ext cx="3174900" cy="27687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41" name="Shape 441"/>
        <p:cNvGrpSpPr/>
        <p:nvPr/>
      </p:nvGrpSpPr>
      <p:grpSpPr>
        <a:xfrm>
          <a:off x="0" y="0"/>
          <a:ext cx="0" cy="0"/>
          <a:chOff x="0" y="0"/>
          <a:chExt cx="0" cy="0"/>
        </a:xfrm>
      </p:grpSpPr>
      <p:sp>
        <p:nvSpPr>
          <p:cNvPr id="442" name="Shape 442"/>
          <p:cNvSpPr txBox="1"/>
          <p:nvPr/>
        </p:nvSpPr>
        <p:spPr>
          <a:xfrm>
            <a:off x="736600" y="7861300"/>
            <a:ext cx="673099" cy="673099"/>
          </a:xfrm>
          <a:prstGeom prst="rect">
            <a:avLst/>
          </a:prstGeom>
          <a:blipFill rotWithShape="1">
            <a:blip r:embed="rId3">
              <a:alphaModFix/>
            </a:blip>
            <a:stretch>
              <a:fillRect b="0" l="0" r="0" t="0"/>
            </a:stretch>
          </a:blipFill>
          <a:ln>
            <a:noFill/>
          </a:ln>
        </p:spPr>
        <p:txBody>
          <a:bodyPr anchorCtr="0" anchor="t" bIns="0" lIns="0" rIns="0" tIns="0">
            <a:noAutofit/>
          </a:bodyPr>
          <a:lstStyle/>
          <a:p>
            <a:pPr indent="0" lvl="0" marL="0" marR="0" rtl="0" algn="ctr">
              <a:lnSpc>
                <a:spcPct val="100000"/>
              </a:lnSpc>
              <a:spcBef>
                <a:spcPts val="0"/>
              </a:spcBef>
              <a:spcAft>
                <a:spcPts val="0"/>
              </a:spcAft>
              <a:buNone/>
            </a:pPr>
            <a:r>
              <a:t/>
            </a:r>
            <a:endParaRPr/>
          </a:p>
        </p:txBody>
      </p:sp>
      <p:sp>
        <p:nvSpPr>
          <p:cNvPr id="443" name="Shape 443"/>
          <p:cNvSpPr txBox="1"/>
          <p:nvPr/>
        </p:nvSpPr>
        <p:spPr>
          <a:xfrm>
            <a:off x="1558925" y="2133600"/>
            <a:ext cx="10502899" cy="4457700"/>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rgbClr val="FF00FF"/>
              </a:buClr>
              <a:buSzPct val="25000"/>
              <a:buFont typeface="Cabin"/>
              <a:buNone/>
            </a:pPr>
            <a:r>
              <a:rPr b="0" i="0" lang="en-US" sz="4200" u="none" cap="none" strike="noStrike">
                <a:solidFill>
                  <a:srgbClr val="FFFF00"/>
                </a:solidFill>
                <a:latin typeface="Cabin"/>
                <a:ea typeface="Cabin"/>
                <a:cs typeface="Cabin"/>
                <a:sym typeface="Cabin"/>
              </a:rPr>
              <a:t>Python</a:t>
            </a:r>
            <a:r>
              <a:rPr b="0" i="0" lang="en-US" sz="4200" u="none" cap="none" strike="noStrike">
                <a:solidFill>
                  <a:srgbClr val="FFFFFF"/>
                </a:solidFill>
                <a:latin typeface="Cabin"/>
                <a:ea typeface="Cabin"/>
                <a:cs typeface="Cabin"/>
                <a:sym typeface="Cabin"/>
              </a:rPr>
              <a:t> is the language of the Python Interpreter and those who can converse with it. An individual who can speak </a:t>
            </a:r>
            <a:r>
              <a:rPr b="0" i="0" lang="en-US" sz="4200" u="none" cap="none" strike="noStrike">
                <a:solidFill>
                  <a:srgbClr val="FFFF00"/>
                </a:solidFill>
                <a:latin typeface="Cabin"/>
                <a:ea typeface="Cabin"/>
                <a:cs typeface="Cabin"/>
                <a:sym typeface="Cabin"/>
              </a:rPr>
              <a:t>Python</a:t>
            </a:r>
            <a:r>
              <a:rPr b="0" i="0" lang="en-US" sz="4200" u="none" cap="none" strike="noStrike">
                <a:solidFill>
                  <a:srgbClr val="FFFFFF"/>
                </a:solidFill>
                <a:latin typeface="Cabin"/>
                <a:ea typeface="Cabin"/>
                <a:cs typeface="Cabin"/>
                <a:sym typeface="Cabin"/>
              </a:rPr>
              <a:t> is known as a </a:t>
            </a:r>
            <a:r>
              <a:rPr b="0" i="0" lang="en-US" sz="4200" u="none" cap="none" strike="noStrike">
                <a:solidFill>
                  <a:srgbClr val="00FF00"/>
                </a:solidFill>
                <a:latin typeface="Cabin"/>
                <a:ea typeface="Cabin"/>
                <a:cs typeface="Cabin"/>
                <a:sym typeface="Cabin"/>
              </a:rPr>
              <a:t>Pythonista</a:t>
            </a:r>
            <a:r>
              <a:rPr b="0" i="0" lang="en-US" sz="4200" u="none" cap="none" strike="noStrike">
                <a:solidFill>
                  <a:srgbClr val="FFFFFF"/>
                </a:solidFill>
                <a:latin typeface="Cabin"/>
                <a:ea typeface="Cabin"/>
                <a:cs typeface="Cabin"/>
                <a:sym typeface="Cabin"/>
              </a:rPr>
              <a:t>. It is a very uncommon skill, and may be hereditary. Nearly all known </a:t>
            </a:r>
            <a:r>
              <a:rPr b="0" i="0" lang="en-US" sz="4200" u="none" cap="none" strike="noStrike">
                <a:solidFill>
                  <a:srgbClr val="00FF00"/>
                </a:solidFill>
                <a:latin typeface="Cabin"/>
                <a:ea typeface="Cabin"/>
                <a:cs typeface="Cabin"/>
                <a:sym typeface="Cabin"/>
              </a:rPr>
              <a:t>Pythonistas</a:t>
            </a:r>
            <a:r>
              <a:rPr b="0" i="0" lang="en-US" sz="4200" u="none" cap="none" strike="noStrike">
                <a:solidFill>
                  <a:srgbClr val="FFFFFF"/>
                </a:solidFill>
                <a:latin typeface="Cabin"/>
                <a:ea typeface="Cabin"/>
                <a:cs typeface="Cabin"/>
                <a:sym typeface="Cabin"/>
              </a:rPr>
              <a:t> use software </a:t>
            </a:r>
            <a:r>
              <a:rPr lang="en-US" sz="4200">
                <a:solidFill>
                  <a:srgbClr val="FFFFFF"/>
                </a:solidFill>
                <a:latin typeface="Cabin"/>
                <a:ea typeface="Cabin"/>
                <a:cs typeface="Cabin"/>
                <a:sym typeface="Cabin"/>
              </a:rPr>
              <a:t>initially</a:t>
            </a:r>
            <a:r>
              <a:rPr b="0" i="0" lang="en-US" sz="4200" u="none" cap="none" strike="noStrike">
                <a:solidFill>
                  <a:srgbClr val="FFFFFF"/>
                </a:solidFill>
                <a:latin typeface="Cabin"/>
                <a:ea typeface="Cabin"/>
                <a:cs typeface="Cabin"/>
                <a:sym typeface="Cabin"/>
              </a:rPr>
              <a:t> developed by </a:t>
            </a:r>
            <a:r>
              <a:rPr b="0" i="0" lang="en-US" sz="4200" u="none" cap="none" strike="noStrike">
                <a:solidFill>
                  <a:srgbClr val="F6B26B"/>
                </a:solidFill>
                <a:latin typeface="Cabin"/>
                <a:ea typeface="Cabin"/>
                <a:cs typeface="Cabin"/>
                <a:sym typeface="Cabin"/>
              </a:rPr>
              <a:t>Guido van Rossum.</a:t>
            </a:r>
          </a:p>
        </p:txBody>
      </p:sp>
      <p:pic>
        <p:nvPicPr>
          <p:cNvPr id="444" name="Shape 444"/>
          <p:cNvPicPr preferRelativeResize="0"/>
          <p:nvPr/>
        </p:nvPicPr>
        <p:blipFill rotWithShape="1">
          <a:blip r:embed="rId4">
            <a:alphaModFix/>
          </a:blip>
          <a:srcRect b="0" l="0" r="0" t="0"/>
          <a:stretch/>
        </p:blipFill>
        <p:spPr>
          <a:xfrm>
            <a:off x="13335000" y="4470400"/>
            <a:ext cx="2108100" cy="3174900"/>
          </a:xfrm>
          <a:prstGeom prst="rect">
            <a:avLst/>
          </a:prstGeom>
          <a:noFill/>
          <a:ln>
            <a:noFill/>
          </a:ln>
        </p:spPr>
      </p:pic>
      <p:pic>
        <p:nvPicPr>
          <p:cNvPr id="445" name="Shape 445"/>
          <p:cNvPicPr preferRelativeResize="0"/>
          <p:nvPr/>
        </p:nvPicPr>
        <p:blipFill rotWithShape="1">
          <a:blip r:embed="rId5">
            <a:alphaModFix/>
          </a:blip>
          <a:srcRect b="0" l="0" r="0" t="0"/>
          <a:stretch/>
        </p:blipFill>
        <p:spPr>
          <a:xfrm>
            <a:off x="13246100" y="1041400"/>
            <a:ext cx="2286000" cy="2997300"/>
          </a:xfrm>
          <a:prstGeom prst="rect">
            <a:avLst/>
          </a:prstGeom>
          <a:noFill/>
          <a:ln>
            <a:noFill/>
          </a:ln>
        </p:spPr>
      </p:pic>
      <p:pic>
        <p:nvPicPr>
          <p:cNvPr id="446" name="Shape 446"/>
          <p:cNvPicPr preferRelativeResize="0"/>
          <p:nvPr/>
        </p:nvPicPr>
        <p:blipFill rotWithShape="1">
          <a:blip r:embed="rId6">
            <a:alphaModFix/>
          </a:blip>
          <a:srcRect b="0" l="0" r="0" t="0"/>
          <a:stretch/>
        </p:blipFill>
        <p:spPr>
          <a:xfrm>
            <a:off x="673100" y="6475412"/>
            <a:ext cx="3517899" cy="2078036"/>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50" name="Shape 450"/>
        <p:cNvGrpSpPr/>
        <p:nvPr/>
      </p:nvGrpSpPr>
      <p:grpSpPr>
        <a:xfrm>
          <a:off x="0" y="0"/>
          <a:ext cx="0" cy="0"/>
          <a:chOff x="0" y="0"/>
          <a:chExt cx="0" cy="0"/>
        </a:xfrm>
      </p:grpSpPr>
      <p:sp>
        <p:nvSpPr>
          <p:cNvPr id="451" name="Shape 451"/>
          <p:cNvSpPr txBox="1"/>
          <p:nvPr>
            <p:ph type="title"/>
          </p:nvPr>
        </p:nvSpPr>
        <p:spPr>
          <a:xfrm>
            <a:off x="1155700" y="241300"/>
            <a:ext cx="13931900" cy="2298699"/>
          </a:xfrm>
          <a:prstGeom prst="rect">
            <a:avLst/>
          </a:prstGeom>
          <a:noFill/>
          <a:ln>
            <a:noFill/>
          </a:ln>
        </p:spPr>
        <p:txBody>
          <a:bodyPr anchorCtr="0" anchor="ctr" bIns="38100" lIns="38100" rIns="38100" tIns="38100">
            <a:noAutofit/>
          </a:bodyPr>
          <a:lstStyle/>
          <a:p>
            <a:pPr indent="0" lvl="0" marL="0" marR="0" rtl="0" algn="ctr">
              <a:lnSpc>
                <a:spcPct val="100000"/>
              </a:lnSpc>
              <a:spcBef>
                <a:spcPts val="0"/>
              </a:spcBef>
              <a:spcAft>
                <a:spcPts val="0"/>
              </a:spcAft>
              <a:buClr>
                <a:srgbClr val="FF0000"/>
              </a:buClr>
              <a:buSzPct val="25000"/>
              <a:buFont typeface="Cabin"/>
              <a:buNone/>
            </a:pPr>
            <a:r>
              <a:rPr b="0" i="0" lang="en-US" sz="7400" u="none" cap="none" strike="noStrike">
                <a:solidFill>
                  <a:srgbClr val="FFFF00"/>
                </a:solidFill>
                <a:latin typeface="Cabin"/>
                <a:ea typeface="Cabin"/>
                <a:cs typeface="Cabin"/>
                <a:sym typeface="Cabin"/>
              </a:rPr>
              <a:t>Early Learner: </a:t>
            </a:r>
            <a:r>
              <a:rPr b="0" i="0" lang="en-US" sz="7400" u="none" cap="none" strike="noStrike">
                <a:solidFill>
                  <a:srgbClr val="E06666"/>
                </a:solidFill>
                <a:latin typeface="Cabin"/>
                <a:ea typeface="Cabin"/>
                <a:cs typeface="Cabin"/>
                <a:sym typeface="Cabin"/>
              </a:rPr>
              <a:t>Syntax Errors</a:t>
            </a:r>
          </a:p>
        </p:txBody>
      </p:sp>
      <p:sp>
        <p:nvSpPr>
          <p:cNvPr id="452" name="Shape 452"/>
          <p:cNvSpPr txBox="1"/>
          <p:nvPr>
            <p:ph idx="1" type="body"/>
          </p:nvPr>
        </p:nvSpPr>
        <p:spPr>
          <a:xfrm>
            <a:off x="1155700" y="2603500"/>
            <a:ext cx="13931900" cy="5702299"/>
          </a:xfrm>
          <a:prstGeom prst="rect">
            <a:avLst/>
          </a:prstGeom>
          <a:noFill/>
          <a:ln>
            <a:noFill/>
          </a:ln>
        </p:spPr>
        <p:txBody>
          <a:bodyPr anchorCtr="0" anchor="ctr" bIns="38100" lIns="38100" rIns="38100" tIns="38100">
            <a:noAutofit/>
          </a:bodyPr>
          <a:lstStyle/>
          <a:p>
            <a:pPr indent="-354711" lvl="0" marL="749300" marR="0" rtl="0" algn="l">
              <a:lnSpc>
                <a:spcPct val="100000"/>
              </a:lnSpc>
              <a:spcBef>
                <a:spcPts val="0"/>
              </a:spcBef>
              <a:spcAft>
                <a:spcPts val="0"/>
              </a:spcAft>
              <a:buClr>
                <a:schemeClr val="lt1"/>
              </a:buClr>
              <a:buSzPct val="100000"/>
              <a:buFont typeface="Cabin"/>
              <a:buChar char="•"/>
            </a:pPr>
            <a:r>
              <a:rPr b="0" i="0" lang="en-US" sz="3000" u="none" cap="none" strike="noStrike">
                <a:solidFill>
                  <a:schemeClr val="lt1"/>
                </a:solidFill>
                <a:latin typeface="Cabin"/>
                <a:ea typeface="Cabin"/>
                <a:cs typeface="Cabin"/>
                <a:sym typeface="Cabin"/>
              </a:rPr>
              <a:t>We need to learn the </a:t>
            </a:r>
            <a:r>
              <a:rPr b="0" i="0" lang="en-US" sz="3000" u="none" cap="none" strike="noStrike">
                <a:solidFill>
                  <a:srgbClr val="FFFF00"/>
                </a:solidFill>
                <a:latin typeface="Cabin"/>
                <a:ea typeface="Cabin"/>
                <a:cs typeface="Cabin"/>
                <a:sym typeface="Cabin"/>
              </a:rPr>
              <a:t>Python language </a:t>
            </a:r>
            <a:r>
              <a:rPr b="0" i="0" lang="en-US" sz="3000" u="none" cap="none" strike="noStrike">
                <a:solidFill>
                  <a:schemeClr val="lt1"/>
                </a:solidFill>
                <a:latin typeface="Cabin"/>
                <a:ea typeface="Cabin"/>
                <a:cs typeface="Cabin"/>
                <a:sym typeface="Cabin"/>
              </a:rPr>
              <a:t>so we can communicate our instructions to Python.  In the beginning we will make lots of mistakes and speak gibberish like small children.</a:t>
            </a:r>
          </a:p>
          <a:p>
            <a:pPr indent="-354711" lvl="0" marL="749300" marR="0" rtl="0" algn="l">
              <a:lnSpc>
                <a:spcPct val="100000"/>
              </a:lnSpc>
              <a:spcBef>
                <a:spcPts val="3500"/>
              </a:spcBef>
              <a:spcAft>
                <a:spcPts val="0"/>
              </a:spcAft>
              <a:buClr>
                <a:schemeClr val="lt1"/>
              </a:buClr>
              <a:buSzPct val="100000"/>
              <a:buFont typeface="Cabin"/>
              <a:buChar char="•"/>
            </a:pPr>
            <a:r>
              <a:rPr b="0" i="0" lang="en-US" sz="3000" u="none" cap="none" strike="noStrike">
                <a:solidFill>
                  <a:schemeClr val="lt1"/>
                </a:solidFill>
                <a:latin typeface="Cabin"/>
                <a:ea typeface="Cabin"/>
                <a:cs typeface="Cabin"/>
                <a:sym typeface="Cabin"/>
              </a:rPr>
              <a:t>When you make a mistake, the computer does not think you are </a:t>
            </a:r>
            <a:r>
              <a:rPr b="0" i="0" lang="en-US" sz="3000" u="none" cap="none" strike="noStrike">
                <a:solidFill>
                  <a:schemeClr val="lt1"/>
                </a:solidFill>
                <a:latin typeface="Arial"/>
                <a:ea typeface="Arial"/>
                <a:cs typeface="Arial"/>
                <a:sym typeface="Arial"/>
              </a:rPr>
              <a:t>“</a:t>
            </a:r>
            <a:r>
              <a:rPr b="0" i="0" lang="en-US" sz="3000" u="none" cap="none" strike="noStrike">
                <a:solidFill>
                  <a:schemeClr val="lt1"/>
                </a:solidFill>
                <a:latin typeface="Cabin"/>
                <a:ea typeface="Cabin"/>
                <a:cs typeface="Cabin"/>
                <a:sym typeface="Cabin"/>
              </a:rPr>
              <a:t>cute</a:t>
            </a:r>
            <a:r>
              <a:rPr b="0" i="0" lang="en-US" sz="3000" u="none" cap="none" strike="noStrike">
                <a:solidFill>
                  <a:schemeClr val="lt1"/>
                </a:solidFill>
                <a:latin typeface="Arial"/>
                <a:ea typeface="Arial"/>
                <a:cs typeface="Arial"/>
                <a:sym typeface="Arial"/>
              </a:rPr>
              <a:t>”</a:t>
            </a:r>
            <a:r>
              <a:rPr b="0" i="0" lang="en-US" sz="3000" u="none" cap="none" strike="noStrike">
                <a:solidFill>
                  <a:schemeClr val="lt1"/>
                </a:solidFill>
                <a:latin typeface="Cabin"/>
                <a:ea typeface="Cabin"/>
                <a:cs typeface="Cabin"/>
                <a:sym typeface="Cabin"/>
              </a:rPr>
              <a:t>.  It says </a:t>
            </a:r>
            <a:r>
              <a:rPr b="0" i="0" lang="en-US" sz="3000" u="none" cap="none" strike="noStrike">
                <a:solidFill>
                  <a:srgbClr val="E06666"/>
                </a:solidFill>
                <a:latin typeface="Arial"/>
                <a:ea typeface="Arial"/>
                <a:cs typeface="Arial"/>
                <a:sym typeface="Arial"/>
              </a:rPr>
              <a:t>“</a:t>
            </a:r>
            <a:r>
              <a:rPr b="0" i="0" lang="en-US" sz="3000" u="none" cap="none" strike="noStrike">
                <a:solidFill>
                  <a:srgbClr val="E06666"/>
                </a:solidFill>
                <a:latin typeface="Cabin"/>
                <a:ea typeface="Cabin"/>
                <a:cs typeface="Cabin"/>
                <a:sym typeface="Cabin"/>
              </a:rPr>
              <a:t>syntax error</a:t>
            </a:r>
            <a:r>
              <a:rPr b="0" i="0" lang="en-US" sz="3000" u="none" cap="none" strike="noStrike">
                <a:solidFill>
                  <a:srgbClr val="E06666"/>
                </a:solidFill>
                <a:latin typeface="Arial"/>
                <a:ea typeface="Arial"/>
                <a:cs typeface="Arial"/>
                <a:sym typeface="Arial"/>
              </a:rPr>
              <a:t>”</a:t>
            </a:r>
            <a:r>
              <a:rPr b="0" i="0" lang="en-US" sz="3000" u="none" cap="none" strike="noStrike">
                <a:solidFill>
                  <a:schemeClr val="lt1"/>
                </a:solidFill>
                <a:latin typeface="Cabin"/>
                <a:ea typeface="Cabin"/>
                <a:cs typeface="Cabin"/>
                <a:sym typeface="Cabin"/>
              </a:rPr>
              <a:t> </a:t>
            </a:r>
            <a:r>
              <a:rPr b="0" i="0" lang="en-US" sz="3000" u="none" cap="none" strike="noStrike">
                <a:solidFill>
                  <a:srgbClr val="FFFFFF"/>
                </a:solidFill>
                <a:latin typeface="Cabin"/>
                <a:ea typeface="Cabin"/>
                <a:cs typeface="Cabin"/>
                <a:sym typeface="Cabin"/>
              </a:rPr>
              <a:t>-</a:t>
            </a:r>
            <a:r>
              <a:rPr b="0" i="0" lang="en-US" sz="3000" u="none" cap="none" strike="noStrike">
                <a:solidFill>
                  <a:schemeClr val="lt1"/>
                </a:solidFill>
                <a:latin typeface="Cabin"/>
                <a:ea typeface="Cabin"/>
                <a:cs typeface="Cabin"/>
                <a:sym typeface="Cabin"/>
              </a:rPr>
              <a:t> given that it </a:t>
            </a:r>
            <a:r>
              <a:rPr b="0" i="1" lang="en-US" sz="3000" u="none" cap="none" strike="noStrike">
                <a:solidFill>
                  <a:schemeClr val="lt1"/>
                </a:solidFill>
                <a:latin typeface="Cabin"/>
                <a:ea typeface="Cabin"/>
                <a:cs typeface="Cabin"/>
                <a:sym typeface="Cabin"/>
              </a:rPr>
              <a:t>knows</a:t>
            </a:r>
            <a:r>
              <a:rPr b="0" i="0" lang="en-US" sz="3000" u="none" cap="none" strike="noStrike">
                <a:solidFill>
                  <a:schemeClr val="lt1"/>
                </a:solidFill>
                <a:latin typeface="Cabin"/>
                <a:ea typeface="Cabin"/>
                <a:cs typeface="Cabin"/>
                <a:sym typeface="Cabin"/>
              </a:rPr>
              <a:t> the language and you are just learning it.  It seems like Python is cruel and unfeeling.</a:t>
            </a:r>
          </a:p>
          <a:p>
            <a:pPr indent="-354711" lvl="0" marL="749300" marR="0" rtl="0" algn="l">
              <a:lnSpc>
                <a:spcPct val="100000"/>
              </a:lnSpc>
              <a:spcBef>
                <a:spcPts val="3500"/>
              </a:spcBef>
              <a:spcAft>
                <a:spcPts val="0"/>
              </a:spcAft>
              <a:buClr>
                <a:schemeClr val="lt1"/>
              </a:buClr>
              <a:buSzPct val="100000"/>
              <a:buFont typeface="Cabin"/>
              <a:buChar char="•"/>
            </a:pPr>
            <a:r>
              <a:rPr b="0" i="0" lang="en-US" sz="3000" u="none" cap="none" strike="noStrike">
                <a:solidFill>
                  <a:schemeClr val="lt1"/>
                </a:solidFill>
                <a:latin typeface="Cabin"/>
                <a:ea typeface="Cabin"/>
                <a:cs typeface="Cabin"/>
                <a:sym typeface="Cabin"/>
              </a:rPr>
              <a:t>You must remember that </a:t>
            </a:r>
            <a:r>
              <a:rPr b="0" i="1" lang="en-US" sz="3000" u="none" cap="none" strike="noStrike">
                <a:solidFill>
                  <a:schemeClr val="lt1"/>
                </a:solidFill>
                <a:latin typeface="Cabin"/>
                <a:ea typeface="Cabin"/>
                <a:cs typeface="Cabin"/>
                <a:sym typeface="Cabin"/>
              </a:rPr>
              <a:t>you</a:t>
            </a:r>
            <a:r>
              <a:rPr b="0" i="0" lang="en-US" sz="3000" u="none" cap="none" strike="noStrike">
                <a:solidFill>
                  <a:schemeClr val="lt1"/>
                </a:solidFill>
                <a:latin typeface="Cabin"/>
                <a:ea typeface="Cabin"/>
                <a:cs typeface="Cabin"/>
                <a:sym typeface="Cabin"/>
              </a:rPr>
              <a:t> are intelligent and</a:t>
            </a:r>
            <a:r>
              <a:rPr lang="en-US" sz="3000">
                <a:solidFill>
                  <a:schemeClr val="lt1"/>
                </a:solidFill>
                <a:latin typeface="Cabin"/>
                <a:ea typeface="Cabin"/>
                <a:cs typeface="Cabin"/>
                <a:sym typeface="Cabin"/>
              </a:rPr>
              <a:t> </a:t>
            </a:r>
            <a:r>
              <a:rPr b="0" i="1" lang="en-US" sz="3000" u="none" cap="none" strike="noStrike">
                <a:solidFill>
                  <a:schemeClr val="lt1"/>
                </a:solidFill>
                <a:latin typeface="Cabin"/>
                <a:ea typeface="Cabin"/>
                <a:cs typeface="Cabin"/>
                <a:sym typeface="Cabin"/>
              </a:rPr>
              <a:t>can</a:t>
            </a:r>
            <a:r>
              <a:rPr b="0" i="0" lang="en-US" sz="3000" u="none" cap="none" strike="noStrike">
                <a:solidFill>
                  <a:schemeClr val="lt1"/>
                </a:solidFill>
                <a:latin typeface="Cabin"/>
                <a:ea typeface="Cabin"/>
                <a:cs typeface="Cabin"/>
                <a:sym typeface="Cabin"/>
              </a:rPr>
              <a:t> learn</a:t>
            </a:r>
            <a:r>
              <a:rPr lang="en-US" sz="3000">
                <a:solidFill>
                  <a:schemeClr val="lt1"/>
                </a:solidFill>
                <a:latin typeface="Cabin"/>
                <a:ea typeface="Cabin"/>
                <a:cs typeface="Cabin"/>
                <a:sym typeface="Cabin"/>
              </a:rPr>
              <a:t>. T</a:t>
            </a:r>
            <a:r>
              <a:rPr b="0" i="0" lang="en-US" sz="3000" u="none" cap="none" strike="noStrike">
                <a:solidFill>
                  <a:schemeClr val="lt1"/>
                </a:solidFill>
                <a:latin typeface="Cabin"/>
                <a:ea typeface="Cabin"/>
                <a:cs typeface="Cabin"/>
                <a:sym typeface="Cabin"/>
              </a:rPr>
              <a:t>he computer is simple and very fast</a:t>
            </a:r>
            <a:r>
              <a:rPr lang="en-US" sz="3000">
                <a:solidFill>
                  <a:schemeClr val="lt1"/>
                </a:solidFill>
                <a:latin typeface="Cabin"/>
                <a:ea typeface="Cabin"/>
                <a:cs typeface="Cabin"/>
                <a:sym typeface="Cabin"/>
              </a:rPr>
              <a:t>,</a:t>
            </a:r>
            <a:r>
              <a:rPr b="0" i="0" lang="en-US" sz="3000" u="none" cap="none" strike="noStrike">
                <a:solidFill>
                  <a:schemeClr val="lt1"/>
                </a:solidFill>
                <a:latin typeface="Cabin"/>
                <a:ea typeface="Cabin"/>
                <a:cs typeface="Cabin"/>
                <a:sym typeface="Cabin"/>
              </a:rPr>
              <a:t> but cannot learn.</a:t>
            </a:r>
            <a:r>
              <a:rPr lang="en-US" sz="3000">
                <a:solidFill>
                  <a:schemeClr val="lt1"/>
                </a:solidFill>
                <a:latin typeface="Cabin"/>
                <a:ea typeface="Cabin"/>
                <a:cs typeface="Cabin"/>
                <a:sym typeface="Cabin"/>
              </a:rPr>
              <a:t> S</a:t>
            </a:r>
            <a:r>
              <a:rPr b="0" i="0" lang="en-US" sz="3000" u="none" cap="none" strike="noStrike">
                <a:solidFill>
                  <a:schemeClr val="lt1"/>
                </a:solidFill>
                <a:latin typeface="Cabin"/>
                <a:ea typeface="Cabin"/>
                <a:cs typeface="Cabin"/>
                <a:sym typeface="Cabin"/>
              </a:rPr>
              <a:t>o </a:t>
            </a:r>
            <a:r>
              <a:rPr b="0" i="0" lang="en-US" sz="3000" u="none" cap="none" strike="noStrike">
                <a:solidFill>
                  <a:srgbClr val="FFFF00"/>
                </a:solidFill>
                <a:latin typeface="Cabin"/>
                <a:ea typeface="Cabin"/>
                <a:cs typeface="Cabin"/>
                <a:sym typeface="Cabin"/>
              </a:rPr>
              <a:t>it is easier for you to learn Python than for the computer to learn English</a:t>
            </a:r>
            <a:r>
              <a:rPr b="0" i="0" lang="en-US" sz="3000" u="none" cap="none" strike="noStrike">
                <a:solidFill>
                  <a:schemeClr val="lt1"/>
                </a:solidFill>
                <a:latin typeface="Cabin"/>
                <a:ea typeface="Cabin"/>
                <a:cs typeface="Cabin"/>
                <a:sym typeface="Cabin"/>
              </a:rPr>
              <a:t>...</a:t>
            </a: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56" name="Shape 456"/>
        <p:cNvGrpSpPr/>
        <p:nvPr/>
      </p:nvGrpSpPr>
      <p:grpSpPr>
        <a:xfrm>
          <a:off x="0" y="0"/>
          <a:ext cx="0" cy="0"/>
          <a:chOff x="0" y="0"/>
          <a:chExt cx="0" cy="0"/>
        </a:xfrm>
      </p:grpSpPr>
      <p:sp>
        <p:nvSpPr>
          <p:cNvPr id="457" name="Shape 457"/>
          <p:cNvSpPr txBox="1"/>
          <p:nvPr>
            <p:ph type="title"/>
          </p:nvPr>
        </p:nvSpPr>
        <p:spPr>
          <a:xfrm>
            <a:off x="1155700" y="2781300"/>
            <a:ext cx="13931900" cy="3568699"/>
          </a:xfrm>
          <a:prstGeom prst="rect">
            <a:avLst/>
          </a:prstGeom>
          <a:noFill/>
          <a:ln>
            <a:noFill/>
          </a:ln>
        </p:spPr>
        <p:txBody>
          <a:bodyPr anchorCtr="0" anchor="ctr" bIns="38100" lIns="38100" rIns="38100" tIns="38100">
            <a:noAutofit/>
          </a:bodyPr>
          <a:lstStyle/>
          <a:p>
            <a:pPr indent="0" lvl="0" marL="0" marR="0" rtl="0" algn="ctr">
              <a:lnSpc>
                <a:spcPct val="100000"/>
              </a:lnSpc>
              <a:spcBef>
                <a:spcPts val="0"/>
              </a:spcBef>
              <a:spcAft>
                <a:spcPts val="0"/>
              </a:spcAft>
              <a:buClr>
                <a:srgbClr val="00FF00"/>
              </a:buClr>
              <a:buSzPct val="25000"/>
              <a:buFont typeface="Cabin"/>
              <a:buNone/>
            </a:pPr>
            <a:r>
              <a:rPr b="0" i="0" lang="en-US" sz="7600" u="none" cap="none" strike="noStrike">
                <a:solidFill>
                  <a:srgbClr val="FFFF00"/>
                </a:solidFill>
                <a:latin typeface="Cabin"/>
                <a:ea typeface="Cabin"/>
                <a:cs typeface="Cabin"/>
                <a:sym typeface="Cabin"/>
              </a:rPr>
              <a:t>Talking to Python</a:t>
            </a: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61" name="Shape 461"/>
        <p:cNvGrpSpPr/>
        <p:nvPr/>
      </p:nvGrpSpPr>
      <p:grpSpPr>
        <a:xfrm>
          <a:off x="0" y="0"/>
          <a:ext cx="0" cy="0"/>
          <a:chOff x="0" y="0"/>
          <a:chExt cx="0" cy="0"/>
        </a:xfrm>
      </p:grpSpPr>
      <p:sp>
        <p:nvSpPr>
          <p:cNvPr id="462" name="Shape 462"/>
          <p:cNvSpPr txBox="1"/>
          <p:nvPr/>
        </p:nvSpPr>
        <p:spPr>
          <a:xfrm>
            <a:off x="1803400" y="1524000"/>
            <a:ext cx="12628499" cy="2770199"/>
          </a:xfrm>
          <a:prstGeom prst="rect">
            <a:avLst/>
          </a:prstGeom>
          <a:noFill/>
          <a:ln>
            <a:noFill/>
          </a:ln>
        </p:spPr>
        <p:txBody>
          <a:bodyPr anchorCtr="0" anchor="ctr" bIns="0" lIns="0" rIns="0" tIns="0">
            <a:noAutofit/>
          </a:bodyPr>
          <a:lstStyle/>
          <a:p>
            <a:pPr indent="0" lvl="0" marL="0" marR="0" rtl="0" algn="l">
              <a:lnSpc>
                <a:spcPct val="100000"/>
              </a:lnSpc>
              <a:spcBef>
                <a:spcPts val="0"/>
              </a:spcBef>
              <a:spcAft>
                <a:spcPts val="0"/>
              </a:spcAft>
              <a:buClr>
                <a:schemeClr val="lt1"/>
              </a:buClr>
              <a:buSzPct val="25000"/>
              <a:buFont typeface="Cabin"/>
              <a:buNone/>
            </a:pPr>
            <a:r>
              <a:rPr b="0" i="0" lang="en-US" sz="3600" u="none" cap="none" strike="noStrike">
                <a:solidFill>
                  <a:schemeClr val="lt1"/>
                </a:solidFill>
                <a:latin typeface="Cabin"/>
                <a:ea typeface="Cabin"/>
                <a:cs typeface="Cabin"/>
                <a:sym typeface="Cabin"/>
              </a:rPr>
              <a:t>csev$ </a:t>
            </a:r>
            <a:r>
              <a:rPr b="0" i="0" lang="en-US" sz="3600" u="none" cap="none" strike="noStrike">
                <a:solidFill>
                  <a:srgbClr val="FFFF00"/>
                </a:solidFill>
                <a:latin typeface="Cabin"/>
                <a:ea typeface="Cabin"/>
                <a:cs typeface="Cabin"/>
                <a:sym typeface="Cabin"/>
              </a:rPr>
              <a:t>python</a:t>
            </a:r>
          </a:p>
          <a:p>
            <a:pPr indent="0" lvl="0" marL="0" marR="0" rtl="0" algn="l">
              <a:lnSpc>
                <a:spcPct val="100000"/>
              </a:lnSpc>
              <a:spcBef>
                <a:spcPts val="0"/>
              </a:spcBef>
              <a:spcAft>
                <a:spcPts val="0"/>
              </a:spcAft>
              <a:buClr>
                <a:schemeClr val="lt1"/>
              </a:buClr>
              <a:buSzPct val="25000"/>
              <a:buFont typeface="Cabin"/>
              <a:buNone/>
            </a:pPr>
            <a:r>
              <a:rPr b="0" i="0" lang="en-US" sz="3600" u="none" cap="none" strike="noStrike">
                <a:solidFill>
                  <a:schemeClr val="lt1"/>
                </a:solidFill>
                <a:latin typeface="Cabin"/>
                <a:ea typeface="Cabin"/>
                <a:cs typeface="Cabin"/>
                <a:sym typeface="Cabin"/>
              </a:rPr>
              <a:t>Python 2.5 (r25:51918, Sep 19 2006, 08:49:13) </a:t>
            </a:r>
          </a:p>
          <a:p>
            <a:pPr indent="0" lvl="0" marL="0" marR="0" rtl="0" algn="l">
              <a:lnSpc>
                <a:spcPct val="100000"/>
              </a:lnSpc>
              <a:spcBef>
                <a:spcPts val="0"/>
              </a:spcBef>
              <a:spcAft>
                <a:spcPts val="0"/>
              </a:spcAft>
              <a:buClr>
                <a:schemeClr val="lt1"/>
              </a:buClr>
              <a:buSzPct val="25000"/>
              <a:buFont typeface="Cabin"/>
              <a:buNone/>
            </a:pPr>
            <a:r>
              <a:rPr b="0" i="0" lang="en-US" sz="3600" u="none" cap="none" strike="noStrike">
                <a:solidFill>
                  <a:schemeClr val="lt1"/>
                </a:solidFill>
                <a:latin typeface="Cabin"/>
                <a:ea typeface="Cabin"/>
                <a:cs typeface="Cabin"/>
                <a:sym typeface="Cabin"/>
              </a:rPr>
              <a:t>[GCC 4.0.1 (Apple Computer, Inc. build 5341)] on darwin</a:t>
            </a:r>
          </a:p>
          <a:p>
            <a:pPr indent="0" lvl="0" marL="0" marR="0" rtl="0" algn="l">
              <a:lnSpc>
                <a:spcPct val="100000"/>
              </a:lnSpc>
              <a:spcBef>
                <a:spcPts val="0"/>
              </a:spcBef>
              <a:spcAft>
                <a:spcPts val="0"/>
              </a:spcAft>
              <a:buClr>
                <a:schemeClr val="lt1"/>
              </a:buClr>
              <a:buSzPct val="25000"/>
              <a:buFont typeface="Cabin"/>
              <a:buNone/>
            </a:pPr>
            <a:r>
              <a:rPr b="0" i="0" lang="en-US" sz="3600" u="none" cap="none" strike="noStrike">
                <a:solidFill>
                  <a:schemeClr val="lt1"/>
                </a:solidFill>
                <a:latin typeface="Cabin"/>
                <a:ea typeface="Cabin"/>
                <a:cs typeface="Cabin"/>
                <a:sym typeface="Cabin"/>
              </a:rPr>
              <a:t>Type "help", "copyright", "credits" or "license" for more information.</a:t>
            </a:r>
          </a:p>
          <a:p>
            <a:pPr indent="0" lvl="0" marL="0" marR="0" rtl="0" algn="l">
              <a:lnSpc>
                <a:spcPct val="100000"/>
              </a:lnSpc>
              <a:spcBef>
                <a:spcPts val="0"/>
              </a:spcBef>
              <a:spcAft>
                <a:spcPts val="0"/>
              </a:spcAft>
              <a:buClr>
                <a:schemeClr val="lt1"/>
              </a:buClr>
              <a:buSzPct val="25000"/>
              <a:buFont typeface="Cabin"/>
              <a:buNone/>
            </a:pPr>
            <a:r>
              <a:rPr b="0" i="0" lang="en-US" sz="3600" u="none" cap="none" strike="noStrike">
                <a:solidFill>
                  <a:schemeClr val="lt1"/>
                </a:solidFill>
                <a:latin typeface="Cabin"/>
                <a:ea typeface="Cabin"/>
                <a:cs typeface="Cabin"/>
                <a:sym typeface="Cabin"/>
              </a:rPr>
              <a:t>&gt;&gt;&gt; </a:t>
            </a:r>
          </a:p>
        </p:txBody>
      </p:sp>
      <p:grpSp>
        <p:nvGrpSpPr>
          <p:cNvPr id="463" name="Shape 463"/>
          <p:cNvGrpSpPr/>
          <p:nvPr/>
        </p:nvGrpSpPr>
        <p:grpSpPr>
          <a:xfrm>
            <a:off x="2780575" y="4401274"/>
            <a:ext cx="4667261" cy="842071"/>
            <a:chOff x="-257900" y="384170"/>
            <a:chExt cx="4667261" cy="840474"/>
          </a:xfrm>
        </p:grpSpPr>
        <p:sp>
          <p:nvSpPr>
            <p:cNvPr id="464" name="Shape 464"/>
            <p:cNvSpPr txBox="1"/>
            <p:nvPr/>
          </p:nvSpPr>
          <p:spPr>
            <a:xfrm>
              <a:off x="2134461" y="602444"/>
              <a:ext cx="2274900" cy="622199"/>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rgbClr val="FF00FF"/>
                </a:buClr>
                <a:buSzPct val="25000"/>
                <a:buFont typeface="Cabin"/>
                <a:buNone/>
              </a:pPr>
              <a:r>
                <a:rPr b="0" i="0" lang="en-US" sz="3600" u="none" cap="none" strike="noStrike">
                  <a:solidFill>
                    <a:srgbClr val="FFFF00"/>
                  </a:solidFill>
                  <a:latin typeface="Cabin"/>
                  <a:ea typeface="Cabin"/>
                  <a:cs typeface="Cabin"/>
                  <a:sym typeface="Cabin"/>
                </a:rPr>
                <a:t>What next?</a:t>
              </a:r>
            </a:p>
          </p:txBody>
        </p:sp>
        <p:cxnSp>
          <p:nvCxnSpPr>
            <p:cNvPr id="465" name="Shape 465"/>
            <p:cNvCxnSpPr/>
            <p:nvPr/>
          </p:nvCxnSpPr>
          <p:spPr>
            <a:xfrm>
              <a:off x="-257900" y="384170"/>
              <a:ext cx="2281199" cy="436500"/>
            </a:xfrm>
            <a:prstGeom prst="straightConnector1">
              <a:avLst/>
            </a:prstGeom>
            <a:noFill/>
            <a:ln cap="rnd" cmpd="sng" w="76200">
              <a:solidFill>
                <a:srgbClr val="FFFF00"/>
              </a:solidFill>
              <a:prstDash val="solid"/>
              <a:miter/>
              <a:headEnd len="med" w="med" type="stealth"/>
              <a:tailEnd len="med" w="med" type="none"/>
            </a:ln>
          </p:spPr>
        </p:cxnSp>
      </p:gr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69" name="Shape 469"/>
        <p:cNvGrpSpPr/>
        <p:nvPr/>
      </p:nvGrpSpPr>
      <p:grpSpPr>
        <a:xfrm>
          <a:off x="0" y="0"/>
          <a:ext cx="0" cy="0"/>
          <a:chOff x="0" y="0"/>
          <a:chExt cx="0" cy="0"/>
        </a:xfrm>
      </p:grpSpPr>
      <p:sp>
        <p:nvSpPr>
          <p:cNvPr id="470" name="Shape 470"/>
          <p:cNvSpPr txBox="1"/>
          <p:nvPr/>
        </p:nvSpPr>
        <p:spPr>
          <a:xfrm>
            <a:off x="1820861" y="1519237"/>
            <a:ext cx="12628562" cy="6092825"/>
          </a:xfrm>
          <a:prstGeom prst="rect">
            <a:avLst/>
          </a:prstGeom>
          <a:noFill/>
          <a:ln>
            <a:noFill/>
          </a:ln>
        </p:spPr>
        <p:txBody>
          <a:bodyPr anchorCtr="0" anchor="ctr" bIns="0" lIns="0" rIns="0" tIns="0">
            <a:noAutofit/>
          </a:bodyPr>
          <a:lstStyle/>
          <a:p>
            <a:pPr indent="0" lvl="0" marL="0" marR="0" rtl="0" algn="l">
              <a:lnSpc>
                <a:spcPct val="100000"/>
              </a:lnSpc>
              <a:spcBef>
                <a:spcPts val="0"/>
              </a:spcBef>
              <a:spcAft>
                <a:spcPts val="0"/>
              </a:spcAft>
              <a:buClr>
                <a:schemeClr val="lt1"/>
              </a:buClr>
              <a:buSzPct val="25000"/>
              <a:buFont typeface="Cabin"/>
              <a:buNone/>
            </a:pPr>
            <a:r>
              <a:rPr b="0" i="0" lang="en-US" sz="3600" u="none" cap="none" strike="noStrike">
                <a:solidFill>
                  <a:schemeClr val="lt1"/>
                </a:solidFill>
                <a:latin typeface="Cabin"/>
                <a:ea typeface="Cabin"/>
                <a:cs typeface="Cabin"/>
                <a:sym typeface="Cabin"/>
              </a:rPr>
              <a:t>csev$ </a:t>
            </a:r>
            <a:r>
              <a:rPr b="0" i="0" lang="en-US" sz="3600" u="none" cap="none" strike="noStrike">
                <a:solidFill>
                  <a:srgbClr val="FFFF00"/>
                </a:solidFill>
                <a:latin typeface="Cabin"/>
                <a:ea typeface="Cabin"/>
                <a:cs typeface="Cabin"/>
                <a:sym typeface="Cabin"/>
              </a:rPr>
              <a:t>python</a:t>
            </a:r>
          </a:p>
          <a:p>
            <a:pPr indent="0" lvl="0" marL="0" marR="0" rtl="0" algn="l">
              <a:lnSpc>
                <a:spcPct val="100000"/>
              </a:lnSpc>
              <a:spcBef>
                <a:spcPts val="0"/>
              </a:spcBef>
              <a:spcAft>
                <a:spcPts val="0"/>
              </a:spcAft>
              <a:buClr>
                <a:schemeClr val="lt1"/>
              </a:buClr>
              <a:buSzPct val="25000"/>
              <a:buFont typeface="Cabin"/>
              <a:buNone/>
            </a:pPr>
            <a:r>
              <a:rPr b="0" i="0" lang="en-US" sz="3600" u="none" cap="none" strike="noStrike">
                <a:solidFill>
                  <a:schemeClr val="lt1"/>
                </a:solidFill>
                <a:latin typeface="Cabin"/>
                <a:ea typeface="Cabin"/>
                <a:cs typeface="Cabin"/>
                <a:sym typeface="Cabin"/>
              </a:rPr>
              <a:t>Python 2.5 (r25:51918, Sep 19 2006, 08:49:13) </a:t>
            </a:r>
          </a:p>
          <a:p>
            <a:pPr indent="0" lvl="0" marL="0" marR="0" rtl="0" algn="l">
              <a:lnSpc>
                <a:spcPct val="100000"/>
              </a:lnSpc>
              <a:spcBef>
                <a:spcPts val="0"/>
              </a:spcBef>
              <a:spcAft>
                <a:spcPts val="0"/>
              </a:spcAft>
              <a:buClr>
                <a:schemeClr val="lt1"/>
              </a:buClr>
              <a:buSzPct val="25000"/>
              <a:buFont typeface="Cabin"/>
              <a:buNone/>
            </a:pPr>
            <a:r>
              <a:rPr b="0" i="0" lang="en-US" sz="3600" u="none" cap="none" strike="noStrike">
                <a:solidFill>
                  <a:schemeClr val="lt1"/>
                </a:solidFill>
                <a:latin typeface="Cabin"/>
                <a:ea typeface="Cabin"/>
                <a:cs typeface="Cabin"/>
                <a:sym typeface="Cabin"/>
              </a:rPr>
              <a:t>[GCC 4.0.1 (Apple Computer, Inc. build 5341)] on darwin</a:t>
            </a:r>
          </a:p>
          <a:p>
            <a:pPr indent="0" lvl="0" marL="0" marR="0" rtl="0" algn="l">
              <a:lnSpc>
                <a:spcPct val="100000"/>
              </a:lnSpc>
              <a:spcBef>
                <a:spcPts val="0"/>
              </a:spcBef>
              <a:spcAft>
                <a:spcPts val="0"/>
              </a:spcAft>
              <a:buClr>
                <a:schemeClr val="lt1"/>
              </a:buClr>
              <a:buSzPct val="25000"/>
              <a:buFont typeface="Cabin"/>
              <a:buNone/>
            </a:pPr>
            <a:r>
              <a:rPr b="0" i="0" lang="en-US" sz="3600" u="none" cap="none" strike="noStrike">
                <a:solidFill>
                  <a:schemeClr val="lt1"/>
                </a:solidFill>
                <a:latin typeface="Cabin"/>
                <a:ea typeface="Cabin"/>
                <a:cs typeface="Cabin"/>
                <a:sym typeface="Cabin"/>
              </a:rPr>
              <a:t>Type "help", "copyright", "credits" or "license" for more information.</a:t>
            </a:r>
          </a:p>
          <a:p>
            <a:pPr indent="0" lvl="0" marL="0" marR="0" rtl="0" algn="l">
              <a:lnSpc>
                <a:spcPct val="100000"/>
              </a:lnSpc>
              <a:spcBef>
                <a:spcPts val="0"/>
              </a:spcBef>
              <a:spcAft>
                <a:spcPts val="0"/>
              </a:spcAft>
              <a:buClr>
                <a:schemeClr val="lt1"/>
              </a:buClr>
              <a:buSzPct val="25000"/>
              <a:buFont typeface="Cabin"/>
              <a:buNone/>
            </a:pPr>
            <a:r>
              <a:rPr b="0" i="0" lang="en-US" sz="3600" u="none" cap="none" strike="noStrike">
                <a:solidFill>
                  <a:schemeClr val="lt1"/>
                </a:solidFill>
                <a:latin typeface="Cabin"/>
                <a:ea typeface="Cabin"/>
                <a:cs typeface="Cabin"/>
                <a:sym typeface="Cabin"/>
              </a:rPr>
              <a:t>&gt;&gt;&gt; </a:t>
            </a:r>
            <a:r>
              <a:rPr b="0" i="0" lang="en-US" sz="3600" u="none" cap="none" strike="noStrike">
                <a:solidFill>
                  <a:srgbClr val="FFFF00"/>
                </a:solidFill>
                <a:latin typeface="Cabin"/>
                <a:ea typeface="Cabin"/>
                <a:cs typeface="Cabin"/>
                <a:sym typeface="Cabin"/>
              </a:rPr>
              <a:t>x = 1</a:t>
            </a:r>
          </a:p>
          <a:p>
            <a:pPr indent="0" lvl="0" marL="0" marR="0" rtl="0" algn="l">
              <a:lnSpc>
                <a:spcPct val="100000"/>
              </a:lnSpc>
              <a:spcBef>
                <a:spcPts val="0"/>
              </a:spcBef>
              <a:spcAft>
                <a:spcPts val="0"/>
              </a:spcAft>
              <a:buClr>
                <a:schemeClr val="lt1"/>
              </a:buClr>
              <a:buSzPct val="25000"/>
              <a:buFont typeface="Cabin"/>
              <a:buNone/>
            </a:pPr>
            <a:r>
              <a:rPr b="0" i="0" lang="en-US" sz="3600" u="none" cap="none" strike="noStrike">
                <a:solidFill>
                  <a:schemeClr val="lt1"/>
                </a:solidFill>
                <a:latin typeface="Cabin"/>
                <a:ea typeface="Cabin"/>
                <a:cs typeface="Cabin"/>
                <a:sym typeface="Cabin"/>
              </a:rPr>
              <a:t>&gt;&gt;&gt; </a:t>
            </a:r>
            <a:r>
              <a:rPr b="0" i="0" lang="en-US" sz="3600" u="none" cap="none" strike="noStrike">
                <a:solidFill>
                  <a:srgbClr val="FFFF00"/>
                </a:solidFill>
                <a:latin typeface="Cabin"/>
                <a:ea typeface="Cabin"/>
                <a:cs typeface="Cabin"/>
                <a:sym typeface="Cabin"/>
              </a:rPr>
              <a:t>print x</a:t>
            </a:r>
          </a:p>
          <a:p>
            <a:pPr indent="0" lvl="0" marL="0" marR="0" rtl="0" algn="l">
              <a:lnSpc>
                <a:spcPct val="100000"/>
              </a:lnSpc>
              <a:spcBef>
                <a:spcPts val="0"/>
              </a:spcBef>
              <a:spcAft>
                <a:spcPts val="0"/>
              </a:spcAft>
              <a:buClr>
                <a:schemeClr val="lt1"/>
              </a:buClr>
              <a:buSzPct val="25000"/>
              <a:buFont typeface="Cabin"/>
              <a:buNone/>
            </a:pPr>
            <a:r>
              <a:rPr b="0" i="0" lang="en-US" sz="3600" u="none" cap="none" strike="noStrike">
                <a:solidFill>
                  <a:schemeClr val="lt1"/>
                </a:solidFill>
                <a:latin typeface="Cabin"/>
                <a:ea typeface="Cabin"/>
                <a:cs typeface="Cabin"/>
                <a:sym typeface="Cabin"/>
              </a:rPr>
              <a:t>1</a:t>
            </a:r>
          </a:p>
          <a:p>
            <a:pPr indent="0" lvl="0" marL="0" marR="0" rtl="0" algn="l">
              <a:lnSpc>
                <a:spcPct val="100000"/>
              </a:lnSpc>
              <a:spcBef>
                <a:spcPts val="0"/>
              </a:spcBef>
              <a:spcAft>
                <a:spcPts val="0"/>
              </a:spcAft>
              <a:buClr>
                <a:schemeClr val="lt1"/>
              </a:buClr>
              <a:buSzPct val="25000"/>
              <a:buFont typeface="Cabin"/>
              <a:buNone/>
            </a:pPr>
            <a:r>
              <a:rPr b="0" i="0" lang="en-US" sz="3600" u="none" cap="none" strike="noStrike">
                <a:solidFill>
                  <a:schemeClr val="lt1"/>
                </a:solidFill>
                <a:latin typeface="Cabin"/>
                <a:ea typeface="Cabin"/>
                <a:cs typeface="Cabin"/>
                <a:sym typeface="Cabin"/>
              </a:rPr>
              <a:t>&gt;&gt;&gt; </a:t>
            </a:r>
            <a:r>
              <a:rPr b="0" i="0" lang="en-US" sz="3600" u="none" cap="none" strike="noStrike">
                <a:solidFill>
                  <a:srgbClr val="FFFF00"/>
                </a:solidFill>
                <a:latin typeface="Cabin"/>
                <a:ea typeface="Cabin"/>
                <a:cs typeface="Cabin"/>
                <a:sym typeface="Cabin"/>
              </a:rPr>
              <a:t>x = x + 1</a:t>
            </a:r>
          </a:p>
          <a:p>
            <a:pPr indent="0" lvl="0" marL="0" marR="0" rtl="0" algn="l">
              <a:lnSpc>
                <a:spcPct val="100000"/>
              </a:lnSpc>
              <a:spcBef>
                <a:spcPts val="0"/>
              </a:spcBef>
              <a:spcAft>
                <a:spcPts val="0"/>
              </a:spcAft>
              <a:buClr>
                <a:schemeClr val="lt1"/>
              </a:buClr>
              <a:buSzPct val="25000"/>
              <a:buFont typeface="Cabin"/>
              <a:buNone/>
            </a:pPr>
            <a:r>
              <a:rPr b="0" i="0" lang="en-US" sz="3600" u="none" cap="none" strike="noStrike">
                <a:solidFill>
                  <a:schemeClr val="lt1"/>
                </a:solidFill>
                <a:latin typeface="Cabin"/>
                <a:ea typeface="Cabin"/>
                <a:cs typeface="Cabin"/>
                <a:sym typeface="Cabin"/>
              </a:rPr>
              <a:t>&gt;&gt;&gt;</a:t>
            </a:r>
            <a:r>
              <a:rPr b="0" i="0" lang="en-US" sz="3600" u="none" cap="none" strike="noStrike">
                <a:solidFill>
                  <a:srgbClr val="FF7F00"/>
                </a:solidFill>
                <a:latin typeface="Cabin"/>
                <a:ea typeface="Cabin"/>
                <a:cs typeface="Cabin"/>
                <a:sym typeface="Cabin"/>
              </a:rPr>
              <a:t> </a:t>
            </a:r>
            <a:r>
              <a:rPr b="0" i="0" lang="en-US" sz="3600" u="none" cap="none" strike="noStrike">
                <a:solidFill>
                  <a:srgbClr val="FFFF00"/>
                </a:solidFill>
                <a:latin typeface="Cabin"/>
                <a:ea typeface="Cabin"/>
                <a:cs typeface="Cabin"/>
                <a:sym typeface="Cabin"/>
              </a:rPr>
              <a:t>print x</a:t>
            </a:r>
          </a:p>
          <a:p>
            <a:pPr indent="0" lvl="0" marL="0" marR="0" rtl="0" algn="l">
              <a:lnSpc>
                <a:spcPct val="100000"/>
              </a:lnSpc>
              <a:spcBef>
                <a:spcPts val="0"/>
              </a:spcBef>
              <a:spcAft>
                <a:spcPts val="0"/>
              </a:spcAft>
              <a:buClr>
                <a:schemeClr val="lt1"/>
              </a:buClr>
              <a:buSzPct val="25000"/>
              <a:buFont typeface="Cabin"/>
              <a:buNone/>
            </a:pPr>
            <a:r>
              <a:rPr b="0" i="0" lang="en-US" sz="3600" u="none" cap="none" strike="noStrike">
                <a:solidFill>
                  <a:schemeClr val="lt1"/>
                </a:solidFill>
                <a:latin typeface="Cabin"/>
                <a:ea typeface="Cabin"/>
                <a:cs typeface="Cabin"/>
                <a:sym typeface="Cabin"/>
              </a:rPr>
              <a:t>2</a:t>
            </a:r>
          </a:p>
          <a:p>
            <a:pPr indent="0" lvl="0" marL="0" marR="0" rtl="0" algn="l">
              <a:lnSpc>
                <a:spcPct val="100000"/>
              </a:lnSpc>
              <a:spcBef>
                <a:spcPts val="0"/>
              </a:spcBef>
              <a:spcAft>
                <a:spcPts val="0"/>
              </a:spcAft>
              <a:buClr>
                <a:schemeClr val="lt1"/>
              </a:buClr>
              <a:buSzPct val="25000"/>
              <a:buFont typeface="Cabin"/>
              <a:buNone/>
            </a:pPr>
            <a:r>
              <a:rPr b="0" i="0" lang="en-US" sz="3600" u="none" cap="none" strike="noStrike">
                <a:solidFill>
                  <a:schemeClr val="lt1"/>
                </a:solidFill>
                <a:latin typeface="Cabin"/>
                <a:ea typeface="Cabin"/>
                <a:cs typeface="Cabin"/>
                <a:sym typeface="Cabin"/>
              </a:rPr>
              <a:t>&gt;&gt;&gt; </a:t>
            </a:r>
            <a:r>
              <a:rPr b="0" i="0" lang="en-US" sz="3600" u="none" cap="none" strike="noStrike">
                <a:solidFill>
                  <a:srgbClr val="FFFF00"/>
                </a:solidFill>
                <a:latin typeface="Cabin"/>
                <a:ea typeface="Cabin"/>
                <a:cs typeface="Cabin"/>
                <a:sym typeface="Cabin"/>
              </a:rPr>
              <a:t>exit()</a:t>
            </a:r>
          </a:p>
        </p:txBody>
      </p:sp>
      <p:sp>
        <p:nvSpPr>
          <p:cNvPr id="471" name="Shape 471"/>
          <p:cNvSpPr txBox="1"/>
          <p:nvPr/>
        </p:nvSpPr>
        <p:spPr>
          <a:xfrm>
            <a:off x="6514775" y="6547550"/>
            <a:ext cx="8877300" cy="1663800"/>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rgbClr val="FFFF00"/>
              </a:buClr>
              <a:buSzPct val="25000"/>
              <a:buFont typeface="Cabin"/>
              <a:buNone/>
            </a:pPr>
            <a:r>
              <a:rPr i="0" lang="en-US" sz="3600" u="none" cap="none" strike="noStrike">
                <a:solidFill>
                  <a:srgbClr val="FFFF00"/>
                </a:solidFill>
                <a:latin typeface="Cabin"/>
                <a:ea typeface="Cabin"/>
                <a:cs typeface="Cabin"/>
                <a:sym typeface="Cabin"/>
              </a:rPr>
              <a:t>This is a good test to make sure that you have Python correctly installed.  Note that quit() also works to end the interactive session.</a:t>
            </a: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35" name="Shape 235"/>
        <p:cNvGrpSpPr/>
        <p:nvPr/>
      </p:nvGrpSpPr>
      <p:grpSpPr>
        <a:xfrm>
          <a:off x="0" y="0"/>
          <a:ext cx="0" cy="0"/>
          <a:chOff x="0" y="0"/>
          <a:chExt cx="0" cy="0"/>
        </a:xfrm>
      </p:grpSpPr>
      <p:sp>
        <p:nvSpPr>
          <p:cNvPr id="236" name="Shape 236"/>
          <p:cNvSpPr txBox="1"/>
          <p:nvPr>
            <p:ph type="title"/>
          </p:nvPr>
        </p:nvSpPr>
        <p:spPr>
          <a:xfrm>
            <a:off x="1155700" y="317500"/>
            <a:ext cx="11772899" cy="2298600"/>
          </a:xfrm>
          <a:prstGeom prst="rect">
            <a:avLst/>
          </a:prstGeom>
          <a:noFill/>
          <a:ln>
            <a:noFill/>
          </a:ln>
        </p:spPr>
        <p:txBody>
          <a:bodyPr anchorCtr="0" anchor="ctr" bIns="38100" lIns="38100" rIns="38100" tIns="38100">
            <a:noAutofit/>
          </a:bodyPr>
          <a:lstStyle/>
          <a:p>
            <a:pPr indent="0" lvl="0" marL="0" marR="0" rtl="0" algn="ctr">
              <a:lnSpc>
                <a:spcPct val="100000"/>
              </a:lnSpc>
              <a:spcBef>
                <a:spcPts val="0"/>
              </a:spcBef>
              <a:spcAft>
                <a:spcPts val="0"/>
              </a:spcAft>
              <a:buClr>
                <a:srgbClr val="00FF00"/>
              </a:buClr>
              <a:buSzPct val="25000"/>
              <a:buFont typeface="Cabin"/>
              <a:buNone/>
            </a:pPr>
            <a:r>
              <a:rPr b="0" i="0" lang="en-US" sz="7200" u="none" cap="none" strike="noStrike">
                <a:solidFill>
                  <a:srgbClr val="FFFF00"/>
                </a:solidFill>
                <a:latin typeface="Cabin"/>
                <a:ea typeface="Cabin"/>
                <a:cs typeface="Cabin"/>
                <a:sym typeface="Cabin"/>
              </a:rPr>
              <a:t>Programmers Anticipate Needs</a:t>
            </a:r>
          </a:p>
        </p:txBody>
      </p:sp>
      <p:sp>
        <p:nvSpPr>
          <p:cNvPr id="237" name="Shape 237"/>
          <p:cNvSpPr txBox="1"/>
          <p:nvPr>
            <p:ph idx="1" type="body"/>
          </p:nvPr>
        </p:nvSpPr>
        <p:spPr>
          <a:xfrm>
            <a:off x="1155700" y="2832100"/>
            <a:ext cx="8013600" cy="5702399"/>
          </a:xfrm>
          <a:prstGeom prst="rect">
            <a:avLst/>
          </a:prstGeom>
          <a:noFill/>
          <a:ln>
            <a:noFill/>
          </a:ln>
        </p:spPr>
        <p:txBody>
          <a:bodyPr anchorCtr="0" anchor="ctr" bIns="38100" lIns="38100" rIns="38100" tIns="38100">
            <a:noAutofit/>
          </a:bodyPr>
          <a:lstStyle/>
          <a:p>
            <a:pPr indent="-345694" lvl="0" marL="749300" marR="0" rtl="0" algn="l">
              <a:lnSpc>
                <a:spcPct val="100000"/>
              </a:lnSpc>
              <a:spcBef>
                <a:spcPts val="0"/>
              </a:spcBef>
              <a:spcAft>
                <a:spcPts val="0"/>
              </a:spcAft>
              <a:buClr>
                <a:schemeClr val="lt1"/>
              </a:buClr>
              <a:buSzPct val="100000"/>
              <a:buFont typeface="Cabin"/>
              <a:buChar char="•"/>
            </a:pPr>
            <a:r>
              <a:rPr b="0" i="0" lang="en-US" sz="3200" u="none" cap="none" strike="noStrike">
                <a:solidFill>
                  <a:schemeClr val="lt1"/>
                </a:solidFill>
                <a:latin typeface="Cabin"/>
                <a:ea typeface="Cabin"/>
                <a:cs typeface="Cabin"/>
                <a:sym typeface="Cabin"/>
              </a:rPr>
              <a:t>iPhone Applications are a market</a:t>
            </a:r>
          </a:p>
          <a:p>
            <a:pPr indent="-345694" lvl="0" marL="749300" marR="0" rtl="0" algn="l">
              <a:lnSpc>
                <a:spcPct val="100000"/>
              </a:lnSpc>
              <a:spcBef>
                <a:spcPts val="3500"/>
              </a:spcBef>
              <a:spcAft>
                <a:spcPts val="0"/>
              </a:spcAft>
              <a:buClr>
                <a:schemeClr val="lt1"/>
              </a:buClr>
              <a:buSzPct val="100000"/>
              <a:buFont typeface="Cabin"/>
              <a:buChar char="•"/>
            </a:pPr>
            <a:r>
              <a:rPr b="0" i="0" lang="en-US" sz="3200" u="none" cap="none" strike="noStrike">
                <a:solidFill>
                  <a:schemeClr val="lt1"/>
                </a:solidFill>
                <a:latin typeface="Cabin"/>
                <a:ea typeface="Cabin"/>
                <a:cs typeface="Cabin"/>
                <a:sym typeface="Cabin"/>
              </a:rPr>
              <a:t>iPhone Applications have over 3 Billion downloads</a:t>
            </a:r>
          </a:p>
          <a:p>
            <a:pPr indent="-345694" lvl="0" marL="749300" marR="0" rtl="0" algn="l">
              <a:lnSpc>
                <a:spcPct val="100000"/>
              </a:lnSpc>
              <a:spcBef>
                <a:spcPts val="3500"/>
              </a:spcBef>
              <a:spcAft>
                <a:spcPts val="0"/>
              </a:spcAft>
              <a:buClr>
                <a:schemeClr val="lt1"/>
              </a:buClr>
              <a:buSzPct val="100000"/>
              <a:buFont typeface="Cabin"/>
              <a:buChar char="•"/>
            </a:pPr>
            <a:r>
              <a:rPr b="0" i="0" lang="en-US" sz="3200" u="none" cap="none" strike="noStrike">
                <a:solidFill>
                  <a:schemeClr val="lt1"/>
                </a:solidFill>
                <a:latin typeface="Cabin"/>
                <a:ea typeface="Cabin"/>
                <a:cs typeface="Cabin"/>
                <a:sym typeface="Cabin"/>
              </a:rPr>
              <a:t>Programmers have left their jobs to be full-time iPhone developers</a:t>
            </a:r>
          </a:p>
          <a:p>
            <a:pPr indent="-345694" lvl="0" marL="749300" marR="0" rtl="0" algn="l">
              <a:lnSpc>
                <a:spcPct val="100000"/>
              </a:lnSpc>
              <a:spcBef>
                <a:spcPts val="3500"/>
              </a:spcBef>
              <a:spcAft>
                <a:spcPts val="0"/>
              </a:spcAft>
              <a:buClr>
                <a:schemeClr val="lt1"/>
              </a:buClr>
              <a:buSzPct val="100000"/>
              <a:buFont typeface="Cabin"/>
              <a:buChar char="•"/>
            </a:pPr>
            <a:r>
              <a:rPr b="0" i="0" lang="en-US" sz="3200" u="none" cap="none" strike="noStrike">
                <a:solidFill>
                  <a:schemeClr val="lt1"/>
                </a:solidFill>
                <a:latin typeface="Cabin"/>
                <a:ea typeface="Cabin"/>
                <a:cs typeface="Cabin"/>
                <a:sym typeface="Cabin"/>
              </a:rPr>
              <a:t>Programmers know the </a:t>
            </a:r>
            <a:r>
              <a:rPr b="0" i="0" lang="en-US" sz="3200" u="none" cap="none" strike="noStrike">
                <a:solidFill>
                  <a:srgbClr val="00FF00"/>
                </a:solidFill>
                <a:latin typeface="Cabin"/>
                <a:ea typeface="Cabin"/>
                <a:cs typeface="Cabin"/>
                <a:sym typeface="Cabin"/>
              </a:rPr>
              <a:t>ways of the program</a:t>
            </a:r>
          </a:p>
        </p:txBody>
      </p:sp>
      <p:sp>
        <p:nvSpPr>
          <p:cNvPr id="238" name="Shape 238"/>
          <p:cNvSpPr/>
          <p:nvPr/>
        </p:nvSpPr>
        <p:spPr>
          <a:xfrm>
            <a:off x="9740900" y="5283200"/>
            <a:ext cx="5702299" cy="3149600"/>
          </a:xfrm>
          <a:prstGeom prst="roundRect">
            <a:avLst>
              <a:gd fmla="val 1306" name="adj"/>
            </a:avLst>
          </a:prstGeom>
          <a:solidFill>
            <a:schemeClr val="accent1">
              <a:alpha val="49411"/>
            </a:schemeClr>
          </a:solidFill>
          <a:ln>
            <a:noFill/>
          </a:ln>
        </p:spPr>
        <p:txBody>
          <a:bodyPr anchorCtr="0" anchor="t" bIns="0" lIns="0" rIns="0" tIns="0">
            <a:noAutofit/>
          </a:bodyPr>
          <a:lstStyle/>
          <a:p>
            <a:pPr indent="0" lvl="0" marL="0" marR="0" rtl="0" algn="ctr">
              <a:lnSpc>
                <a:spcPct val="100000"/>
              </a:lnSpc>
              <a:spcBef>
                <a:spcPts val="0"/>
              </a:spcBef>
              <a:spcAft>
                <a:spcPts val="0"/>
              </a:spcAft>
              <a:buNone/>
            </a:pPr>
            <a:r>
              <a:t/>
            </a:r>
            <a:endParaRPr/>
          </a:p>
        </p:txBody>
      </p:sp>
      <p:sp>
        <p:nvSpPr>
          <p:cNvPr id="239" name="Shape 239"/>
          <p:cNvSpPr/>
          <p:nvPr/>
        </p:nvSpPr>
        <p:spPr>
          <a:xfrm>
            <a:off x="10160000" y="5689600"/>
            <a:ext cx="1092199" cy="1092199"/>
          </a:xfrm>
          <a:prstGeom prst="roundRect">
            <a:avLst>
              <a:gd fmla="val 3767" name="adj"/>
            </a:avLst>
          </a:prstGeom>
          <a:solidFill>
            <a:schemeClr val="accent1"/>
          </a:solidFill>
          <a:ln>
            <a:noFill/>
          </a:ln>
        </p:spPr>
        <p:txBody>
          <a:bodyPr anchorCtr="0" anchor="ctr" bIns="0" lIns="0" rIns="0" tIns="0">
            <a:noAutofit/>
          </a:bodyPr>
          <a:lstStyle/>
          <a:p>
            <a:pPr indent="0" lvl="0" marL="0" marR="0" rtl="0" algn="ctr">
              <a:lnSpc>
                <a:spcPct val="100000"/>
              </a:lnSpc>
              <a:spcBef>
                <a:spcPts val="0"/>
              </a:spcBef>
              <a:spcAft>
                <a:spcPts val="0"/>
              </a:spcAft>
              <a:buClr>
                <a:srgbClr val="000000"/>
              </a:buClr>
              <a:buSzPct val="25000"/>
              <a:buFont typeface="Cabin"/>
              <a:buNone/>
            </a:pPr>
            <a:r>
              <a:rPr b="0" i="0" lang="en-US" sz="2600" u="none" cap="none" strike="noStrike">
                <a:solidFill>
                  <a:srgbClr val="000000"/>
                </a:solidFill>
                <a:latin typeface="Cabin"/>
                <a:ea typeface="Cabin"/>
                <a:cs typeface="Cabin"/>
                <a:sym typeface="Cabin"/>
              </a:rPr>
              <a:t>Pick</a:t>
            </a:r>
          </a:p>
          <a:p>
            <a:pPr indent="0" lvl="0" marL="0" marR="0" rtl="0" algn="ctr">
              <a:lnSpc>
                <a:spcPct val="100000"/>
              </a:lnSpc>
              <a:spcBef>
                <a:spcPts val="0"/>
              </a:spcBef>
              <a:spcAft>
                <a:spcPts val="0"/>
              </a:spcAft>
              <a:buClr>
                <a:srgbClr val="000000"/>
              </a:buClr>
              <a:buSzPct val="25000"/>
              <a:buFont typeface="Cabin"/>
              <a:buNone/>
            </a:pPr>
            <a:r>
              <a:rPr b="0" i="0" lang="en-US" sz="2600" u="none" cap="none" strike="noStrike">
                <a:solidFill>
                  <a:srgbClr val="000000"/>
                </a:solidFill>
                <a:latin typeface="Cabin"/>
                <a:ea typeface="Cabin"/>
                <a:cs typeface="Cabin"/>
                <a:sym typeface="Cabin"/>
              </a:rPr>
              <a:t>Me!</a:t>
            </a:r>
          </a:p>
        </p:txBody>
      </p:sp>
      <p:sp>
        <p:nvSpPr>
          <p:cNvPr id="240" name="Shape 240"/>
          <p:cNvSpPr/>
          <p:nvPr/>
        </p:nvSpPr>
        <p:spPr>
          <a:xfrm>
            <a:off x="10160000" y="7073900"/>
            <a:ext cx="1092199" cy="1092199"/>
          </a:xfrm>
          <a:prstGeom prst="roundRect">
            <a:avLst>
              <a:gd fmla="val 3767" name="adj"/>
            </a:avLst>
          </a:prstGeom>
          <a:solidFill>
            <a:schemeClr val="accent1"/>
          </a:solidFill>
          <a:ln>
            <a:noFill/>
          </a:ln>
        </p:spPr>
        <p:txBody>
          <a:bodyPr anchorCtr="0" anchor="ctr" bIns="0" lIns="0" rIns="0" tIns="0">
            <a:noAutofit/>
          </a:bodyPr>
          <a:lstStyle/>
          <a:p>
            <a:pPr indent="0" lvl="0" marL="0" marR="0" rtl="0" algn="ctr">
              <a:lnSpc>
                <a:spcPct val="100000"/>
              </a:lnSpc>
              <a:spcBef>
                <a:spcPts val="0"/>
              </a:spcBef>
              <a:spcAft>
                <a:spcPts val="0"/>
              </a:spcAft>
              <a:buClr>
                <a:srgbClr val="000000"/>
              </a:buClr>
              <a:buSzPct val="25000"/>
              <a:buFont typeface="Cabin"/>
              <a:buNone/>
            </a:pPr>
            <a:r>
              <a:rPr b="0" i="0" lang="en-US" sz="2600" u="none" cap="none" strike="noStrike">
                <a:solidFill>
                  <a:srgbClr val="000000"/>
                </a:solidFill>
                <a:latin typeface="Cabin"/>
                <a:ea typeface="Cabin"/>
                <a:cs typeface="Cabin"/>
                <a:sym typeface="Cabin"/>
              </a:rPr>
              <a:t>Pick</a:t>
            </a:r>
          </a:p>
          <a:p>
            <a:pPr indent="0" lvl="0" marL="0" marR="0" rtl="0" algn="ctr">
              <a:lnSpc>
                <a:spcPct val="100000"/>
              </a:lnSpc>
              <a:spcBef>
                <a:spcPts val="0"/>
              </a:spcBef>
              <a:spcAft>
                <a:spcPts val="0"/>
              </a:spcAft>
              <a:buClr>
                <a:srgbClr val="000000"/>
              </a:buClr>
              <a:buSzPct val="25000"/>
              <a:buFont typeface="Cabin"/>
              <a:buNone/>
            </a:pPr>
            <a:r>
              <a:rPr b="0" i="0" lang="en-US" sz="2600" u="none" cap="none" strike="noStrike">
                <a:solidFill>
                  <a:srgbClr val="000000"/>
                </a:solidFill>
                <a:latin typeface="Cabin"/>
                <a:ea typeface="Cabin"/>
                <a:cs typeface="Cabin"/>
                <a:sym typeface="Cabin"/>
              </a:rPr>
              <a:t>Me!</a:t>
            </a:r>
          </a:p>
        </p:txBody>
      </p:sp>
      <p:sp>
        <p:nvSpPr>
          <p:cNvPr id="241" name="Shape 241"/>
          <p:cNvSpPr/>
          <p:nvPr/>
        </p:nvSpPr>
        <p:spPr>
          <a:xfrm>
            <a:off x="11582400" y="5689600"/>
            <a:ext cx="1092199" cy="1092199"/>
          </a:xfrm>
          <a:prstGeom prst="roundRect">
            <a:avLst>
              <a:gd fmla="val 3767" name="adj"/>
            </a:avLst>
          </a:prstGeom>
          <a:solidFill>
            <a:schemeClr val="accent1"/>
          </a:solidFill>
          <a:ln>
            <a:noFill/>
          </a:ln>
        </p:spPr>
        <p:txBody>
          <a:bodyPr anchorCtr="0" anchor="ctr" bIns="0" lIns="0" rIns="0" tIns="0">
            <a:noAutofit/>
          </a:bodyPr>
          <a:lstStyle/>
          <a:p>
            <a:pPr indent="0" lvl="0" marL="0" marR="0" rtl="0" algn="ctr">
              <a:lnSpc>
                <a:spcPct val="100000"/>
              </a:lnSpc>
              <a:spcBef>
                <a:spcPts val="0"/>
              </a:spcBef>
              <a:spcAft>
                <a:spcPts val="0"/>
              </a:spcAft>
              <a:buClr>
                <a:srgbClr val="000000"/>
              </a:buClr>
              <a:buSzPct val="25000"/>
              <a:buFont typeface="Cabin"/>
              <a:buNone/>
            </a:pPr>
            <a:r>
              <a:rPr b="0" i="0" lang="en-US" sz="2600" u="none" cap="none" strike="noStrike">
                <a:solidFill>
                  <a:srgbClr val="000000"/>
                </a:solidFill>
                <a:latin typeface="Cabin"/>
                <a:ea typeface="Cabin"/>
                <a:cs typeface="Cabin"/>
                <a:sym typeface="Cabin"/>
              </a:rPr>
              <a:t>Pick</a:t>
            </a:r>
          </a:p>
          <a:p>
            <a:pPr indent="0" lvl="0" marL="0" marR="0" rtl="0" algn="ctr">
              <a:lnSpc>
                <a:spcPct val="100000"/>
              </a:lnSpc>
              <a:spcBef>
                <a:spcPts val="0"/>
              </a:spcBef>
              <a:spcAft>
                <a:spcPts val="0"/>
              </a:spcAft>
              <a:buClr>
                <a:srgbClr val="000000"/>
              </a:buClr>
              <a:buSzPct val="25000"/>
              <a:buFont typeface="Cabin"/>
              <a:buNone/>
            </a:pPr>
            <a:r>
              <a:rPr b="0" i="0" lang="en-US" sz="2600" u="none" cap="none" strike="noStrike">
                <a:solidFill>
                  <a:srgbClr val="000000"/>
                </a:solidFill>
                <a:latin typeface="Cabin"/>
                <a:ea typeface="Cabin"/>
                <a:cs typeface="Cabin"/>
                <a:sym typeface="Cabin"/>
              </a:rPr>
              <a:t>Me!</a:t>
            </a:r>
          </a:p>
        </p:txBody>
      </p:sp>
      <p:sp>
        <p:nvSpPr>
          <p:cNvPr id="242" name="Shape 242"/>
          <p:cNvSpPr/>
          <p:nvPr/>
        </p:nvSpPr>
        <p:spPr>
          <a:xfrm>
            <a:off x="11582400" y="7073900"/>
            <a:ext cx="1092199" cy="1092199"/>
          </a:xfrm>
          <a:prstGeom prst="roundRect">
            <a:avLst>
              <a:gd fmla="val 3767" name="adj"/>
            </a:avLst>
          </a:prstGeom>
          <a:solidFill>
            <a:schemeClr val="accent1"/>
          </a:solidFill>
          <a:ln>
            <a:noFill/>
          </a:ln>
        </p:spPr>
        <p:txBody>
          <a:bodyPr anchorCtr="0" anchor="ctr" bIns="0" lIns="0" rIns="0" tIns="0">
            <a:noAutofit/>
          </a:bodyPr>
          <a:lstStyle/>
          <a:p>
            <a:pPr indent="0" lvl="0" marL="0" marR="0" rtl="0" algn="ctr">
              <a:lnSpc>
                <a:spcPct val="100000"/>
              </a:lnSpc>
              <a:spcBef>
                <a:spcPts val="0"/>
              </a:spcBef>
              <a:spcAft>
                <a:spcPts val="0"/>
              </a:spcAft>
              <a:buClr>
                <a:srgbClr val="000000"/>
              </a:buClr>
              <a:buSzPct val="25000"/>
              <a:buFont typeface="Cabin"/>
              <a:buNone/>
            </a:pPr>
            <a:r>
              <a:rPr b="0" i="0" lang="en-US" sz="2600" u="none" cap="none" strike="noStrike">
                <a:solidFill>
                  <a:srgbClr val="000000"/>
                </a:solidFill>
                <a:latin typeface="Cabin"/>
                <a:ea typeface="Cabin"/>
                <a:cs typeface="Cabin"/>
                <a:sym typeface="Cabin"/>
              </a:rPr>
              <a:t>Pick</a:t>
            </a:r>
          </a:p>
          <a:p>
            <a:pPr indent="0" lvl="0" marL="0" marR="0" rtl="0" algn="ctr">
              <a:lnSpc>
                <a:spcPct val="100000"/>
              </a:lnSpc>
              <a:spcBef>
                <a:spcPts val="0"/>
              </a:spcBef>
              <a:spcAft>
                <a:spcPts val="0"/>
              </a:spcAft>
              <a:buClr>
                <a:srgbClr val="000000"/>
              </a:buClr>
              <a:buSzPct val="25000"/>
              <a:buFont typeface="Cabin"/>
              <a:buNone/>
            </a:pPr>
            <a:r>
              <a:rPr b="0" i="0" lang="en-US" sz="2600" u="none" cap="none" strike="noStrike">
                <a:solidFill>
                  <a:srgbClr val="000000"/>
                </a:solidFill>
                <a:latin typeface="Cabin"/>
                <a:ea typeface="Cabin"/>
                <a:cs typeface="Cabin"/>
                <a:sym typeface="Cabin"/>
              </a:rPr>
              <a:t>Me!</a:t>
            </a:r>
          </a:p>
        </p:txBody>
      </p:sp>
      <p:sp>
        <p:nvSpPr>
          <p:cNvPr id="243" name="Shape 243"/>
          <p:cNvSpPr/>
          <p:nvPr/>
        </p:nvSpPr>
        <p:spPr>
          <a:xfrm>
            <a:off x="13004800" y="7073900"/>
            <a:ext cx="1092199" cy="1092199"/>
          </a:xfrm>
          <a:prstGeom prst="roundRect">
            <a:avLst>
              <a:gd fmla="val 3767" name="adj"/>
            </a:avLst>
          </a:prstGeom>
          <a:solidFill>
            <a:srgbClr val="00FF00"/>
          </a:solidFill>
          <a:ln>
            <a:noFill/>
          </a:ln>
        </p:spPr>
        <p:txBody>
          <a:bodyPr anchorCtr="0" anchor="ctr" bIns="0" lIns="0" rIns="0" tIns="0">
            <a:noAutofit/>
          </a:bodyPr>
          <a:lstStyle/>
          <a:p>
            <a:pPr indent="0" lvl="0" marL="0" marR="0" rtl="0" algn="ctr">
              <a:lnSpc>
                <a:spcPct val="100000"/>
              </a:lnSpc>
              <a:spcBef>
                <a:spcPts val="0"/>
              </a:spcBef>
              <a:spcAft>
                <a:spcPts val="0"/>
              </a:spcAft>
              <a:buClr>
                <a:srgbClr val="000000"/>
              </a:buClr>
              <a:buSzPct val="25000"/>
              <a:buFont typeface="Cabin"/>
              <a:buNone/>
            </a:pPr>
            <a:r>
              <a:rPr b="0" i="0" lang="en-US" sz="2600" u="none" cap="none" strike="noStrike">
                <a:solidFill>
                  <a:srgbClr val="000000"/>
                </a:solidFill>
                <a:latin typeface="Cabin"/>
                <a:ea typeface="Cabin"/>
                <a:cs typeface="Cabin"/>
                <a:sym typeface="Cabin"/>
              </a:rPr>
              <a:t>Pay</a:t>
            </a:r>
          </a:p>
          <a:p>
            <a:pPr indent="0" lvl="0" marL="0" marR="0" rtl="0" algn="ctr">
              <a:lnSpc>
                <a:spcPct val="100000"/>
              </a:lnSpc>
              <a:spcBef>
                <a:spcPts val="0"/>
              </a:spcBef>
              <a:spcAft>
                <a:spcPts val="0"/>
              </a:spcAft>
              <a:buClr>
                <a:srgbClr val="000000"/>
              </a:buClr>
              <a:buSzPct val="25000"/>
              <a:buFont typeface="Cabin"/>
              <a:buNone/>
            </a:pPr>
            <a:r>
              <a:rPr b="0" i="0" lang="en-US" sz="2600" u="none" cap="none" strike="noStrike">
                <a:solidFill>
                  <a:srgbClr val="000000"/>
                </a:solidFill>
                <a:latin typeface="Cabin"/>
                <a:ea typeface="Cabin"/>
                <a:cs typeface="Cabin"/>
                <a:sym typeface="Cabin"/>
              </a:rPr>
              <a:t>Me!</a:t>
            </a:r>
          </a:p>
        </p:txBody>
      </p:sp>
      <p:sp>
        <p:nvSpPr>
          <p:cNvPr id="244" name="Shape 244"/>
          <p:cNvSpPr/>
          <p:nvPr/>
        </p:nvSpPr>
        <p:spPr>
          <a:xfrm>
            <a:off x="13004800" y="5689600"/>
            <a:ext cx="1092199" cy="1092199"/>
          </a:xfrm>
          <a:prstGeom prst="roundRect">
            <a:avLst>
              <a:gd fmla="val 3767" name="adj"/>
            </a:avLst>
          </a:prstGeom>
          <a:solidFill>
            <a:schemeClr val="accent1"/>
          </a:solidFill>
          <a:ln>
            <a:noFill/>
          </a:ln>
        </p:spPr>
        <p:txBody>
          <a:bodyPr anchorCtr="0" anchor="ctr" bIns="0" lIns="0" rIns="0" tIns="0">
            <a:noAutofit/>
          </a:bodyPr>
          <a:lstStyle/>
          <a:p>
            <a:pPr indent="0" lvl="0" marL="0" marR="0" rtl="0" algn="ctr">
              <a:lnSpc>
                <a:spcPct val="100000"/>
              </a:lnSpc>
              <a:spcBef>
                <a:spcPts val="0"/>
              </a:spcBef>
              <a:spcAft>
                <a:spcPts val="0"/>
              </a:spcAft>
              <a:buClr>
                <a:srgbClr val="000000"/>
              </a:buClr>
              <a:buSzPct val="25000"/>
              <a:buFont typeface="Cabin"/>
              <a:buNone/>
            </a:pPr>
            <a:r>
              <a:rPr b="0" i="0" lang="en-US" sz="2600" u="none" cap="none" strike="noStrike">
                <a:solidFill>
                  <a:srgbClr val="000000"/>
                </a:solidFill>
                <a:latin typeface="Cabin"/>
                <a:ea typeface="Cabin"/>
                <a:cs typeface="Cabin"/>
                <a:sym typeface="Cabin"/>
              </a:rPr>
              <a:t>Pick</a:t>
            </a:r>
          </a:p>
          <a:p>
            <a:pPr indent="0" lvl="0" marL="0" marR="0" rtl="0" algn="ctr">
              <a:lnSpc>
                <a:spcPct val="100000"/>
              </a:lnSpc>
              <a:spcBef>
                <a:spcPts val="0"/>
              </a:spcBef>
              <a:spcAft>
                <a:spcPts val="0"/>
              </a:spcAft>
              <a:buClr>
                <a:srgbClr val="000000"/>
              </a:buClr>
              <a:buSzPct val="25000"/>
              <a:buFont typeface="Cabin"/>
              <a:buNone/>
            </a:pPr>
            <a:r>
              <a:rPr b="0" i="0" lang="en-US" sz="2600" u="none" cap="none" strike="noStrike">
                <a:solidFill>
                  <a:srgbClr val="000000"/>
                </a:solidFill>
                <a:latin typeface="Cabin"/>
                <a:ea typeface="Cabin"/>
                <a:cs typeface="Cabin"/>
                <a:sym typeface="Cabin"/>
              </a:rPr>
              <a:t>Me!</a:t>
            </a:r>
          </a:p>
        </p:txBody>
      </p:sp>
      <p:sp>
        <p:nvSpPr>
          <p:cNvPr id="245" name="Shape 245"/>
          <p:cNvSpPr/>
          <p:nvPr/>
        </p:nvSpPr>
        <p:spPr>
          <a:xfrm>
            <a:off x="14300200" y="6413500"/>
            <a:ext cx="876300" cy="876300"/>
          </a:xfrm>
          <a:prstGeom prst="ellipse">
            <a:avLst/>
          </a:prstGeom>
          <a:blipFill rotWithShape="1">
            <a:blip r:embed="rId3">
              <a:alphaModFix/>
            </a:blip>
            <a:stretch>
              <a:fillRect b="0" l="0" r="0" t="0"/>
            </a:stretch>
          </a:blipFill>
          <a:ln>
            <a:noFill/>
          </a:ln>
        </p:spPr>
        <p:txBody>
          <a:bodyPr anchorCtr="0" anchor="t" bIns="0" lIns="0" rIns="0" tIns="0">
            <a:noAutofit/>
          </a:bodyPr>
          <a:lstStyle/>
          <a:p>
            <a:pPr indent="0" lvl="0" marL="0" marR="0" rtl="0" algn="ctr">
              <a:lnSpc>
                <a:spcPct val="100000"/>
              </a:lnSpc>
              <a:spcBef>
                <a:spcPts val="0"/>
              </a:spcBef>
              <a:spcAft>
                <a:spcPts val="0"/>
              </a:spcAft>
              <a:buNone/>
            </a:pPr>
            <a:r>
              <a:t/>
            </a:r>
            <a:endParaRPr/>
          </a:p>
        </p:txBody>
      </p:sp>
      <p:pic>
        <p:nvPicPr>
          <p:cNvPr id="246" name="Shape 246"/>
          <p:cNvPicPr preferRelativeResize="0"/>
          <p:nvPr/>
        </p:nvPicPr>
        <p:blipFill rotWithShape="1">
          <a:blip r:embed="rId4">
            <a:alphaModFix/>
          </a:blip>
          <a:srcRect b="0" l="0" r="0" t="0"/>
          <a:stretch/>
        </p:blipFill>
        <p:spPr>
          <a:xfrm>
            <a:off x="13398500" y="793750"/>
            <a:ext cx="2171700" cy="4025899"/>
          </a:xfrm>
          <a:prstGeom prst="rect">
            <a:avLst/>
          </a:prstGeom>
          <a:noFill/>
          <a:ln>
            <a:noFill/>
          </a:ln>
        </p:spPr>
      </p:pic>
      <p:pic>
        <p:nvPicPr>
          <p:cNvPr id="247" name="Shape 247"/>
          <p:cNvPicPr preferRelativeResize="0"/>
          <p:nvPr/>
        </p:nvPicPr>
        <p:blipFill rotWithShape="1">
          <a:blip r:embed="rId5">
            <a:alphaModFix/>
          </a:blip>
          <a:srcRect b="0" l="0" r="0" t="0"/>
          <a:stretch/>
        </p:blipFill>
        <p:spPr>
          <a:xfrm>
            <a:off x="9810750" y="3546475"/>
            <a:ext cx="800099" cy="1139825"/>
          </a:xfrm>
          <a:prstGeom prst="rect">
            <a:avLst/>
          </a:prstGeom>
          <a:noFill/>
          <a:ln>
            <a:noFill/>
          </a:ln>
        </p:spPr>
      </p:pic>
      <p:sp>
        <p:nvSpPr>
          <p:cNvPr id="248" name="Shape 248"/>
          <p:cNvSpPr/>
          <p:nvPr/>
        </p:nvSpPr>
        <p:spPr>
          <a:xfrm>
            <a:off x="10718800" y="2463800"/>
            <a:ext cx="2412999" cy="1270000"/>
          </a:xfrm>
          <a:prstGeom prst="wedgeEllipseCallout">
            <a:avLst>
              <a:gd fmla="val -47109" name="adj1"/>
              <a:gd fmla="val 66488" name="adj2"/>
            </a:avLst>
          </a:prstGeom>
          <a:blipFill rotWithShape="1">
            <a:blip r:embed="rId6">
              <a:alphaModFix/>
            </a:blip>
            <a:stretch>
              <a:fillRect b="0" l="0" r="0" t="0"/>
            </a:stretch>
          </a:blipFill>
          <a:ln cap="rnd" cmpd="sng" w="50800">
            <a:solidFill>
              <a:srgbClr val="00FF00"/>
            </a:solidFill>
            <a:prstDash val="solid"/>
            <a:miter/>
            <a:headEnd len="med" w="med" type="none"/>
            <a:tailEnd len="med" w="med" type="none"/>
          </a:ln>
        </p:spPr>
        <p:txBody>
          <a:bodyPr anchorCtr="0" anchor="t" bIns="0" lIns="0" rIns="0" tIns="0">
            <a:noAutofit/>
          </a:bodyPr>
          <a:lstStyle/>
          <a:p>
            <a:pPr indent="0" lvl="0" marL="0" marR="0" rtl="0" algn="ctr">
              <a:lnSpc>
                <a:spcPct val="100000"/>
              </a:lnSpc>
              <a:spcBef>
                <a:spcPts val="0"/>
              </a:spcBef>
              <a:spcAft>
                <a:spcPts val="0"/>
              </a:spcAft>
              <a:buNone/>
            </a:pPr>
            <a:r>
              <a:t/>
            </a:r>
            <a:endParaRPr/>
          </a:p>
        </p:txBody>
      </p:sp>
      <p:cxnSp>
        <p:nvCxnSpPr>
          <p:cNvPr id="249" name="Shape 249"/>
          <p:cNvCxnSpPr/>
          <p:nvPr/>
        </p:nvCxnSpPr>
        <p:spPr>
          <a:xfrm>
            <a:off x="12376150" y="3783012"/>
            <a:ext cx="609599" cy="3194049"/>
          </a:xfrm>
          <a:prstGeom prst="straightConnector1">
            <a:avLst/>
          </a:prstGeom>
          <a:noFill/>
          <a:ln cap="rnd" cmpd="sng" w="88900">
            <a:solidFill>
              <a:srgbClr val="00FF00"/>
            </a:solidFill>
            <a:prstDash val="solid"/>
            <a:miter/>
            <a:headEnd len="med" w="med" type="none"/>
            <a:tailEnd len="med" w="med" type="stealth"/>
          </a:ln>
        </p:spPr>
      </p:cxn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75" name="Shape 475"/>
        <p:cNvGrpSpPr/>
        <p:nvPr/>
      </p:nvGrpSpPr>
      <p:grpSpPr>
        <a:xfrm>
          <a:off x="0" y="0"/>
          <a:ext cx="0" cy="0"/>
          <a:chOff x="0" y="0"/>
          <a:chExt cx="0" cy="0"/>
        </a:xfrm>
      </p:grpSpPr>
      <p:sp>
        <p:nvSpPr>
          <p:cNvPr id="476" name="Shape 476"/>
          <p:cNvSpPr txBox="1"/>
          <p:nvPr>
            <p:ph type="title"/>
          </p:nvPr>
        </p:nvSpPr>
        <p:spPr>
          <a:xfrm>
            <a:off x="1162050" y="241300"/>
            <a:ext cx="13932000" cy="2298600"/>
          </a:xfrm>
          <a:prstGeom prst="rect">
            <a:avLst/>
          </a:prstGeom>
          <a:noFill/>
          <a:ln>
            <a:noFill/>
          </a:ln>
        </p:spPr>
        <p:txBody>
          <a:bodyPr anchorCtr="0" anchor="ctr" bIns="38100" lIns="38100" rIns="38100" tIns="38100">
            <a:noAutofit/>
          </a:bodyPr>
          <a:lstStyle/>
          <a:p>
            <a:pPr indent="0" lvl="0" marL="0" marR="0" rtl="0" algn="ctr">
              <a:lnSpc>
                <a:spcPct val="100000"/>
              </a:lnSpc>
              <a:spcBef>
                <a:spcPts val="0"/>
              </a:spcBef>
              <a:spcAft>
                <a:spcPts val="0"/>
              </a:spcAft>
              <a:buClr>
                <a:srgbClr val="00FF00"/>
              </a:buClr>
              <a:buSzPct val="25000"/>
              <a:buFont typeface="Cabin"/>
              <a:buNone/>
            </a:pPr>
            <a:r>
              <a:rPr b="0" i="0" lang="en-US" sz="7400" u="none" cap="none" strike="noStrike">
                <a:solidFill>
                  <a:srgbClr val="FFFF00"/>
                </a:solidFill>
                <a:latin typeface="Cabin"/>
                <a:ea typeface="Cabin"/>
                <a:cs typeface="Cabin"/>
                <a:sym typeface="Cabin"/>
              </a:rPr>
              <a:t>Let</a:t>
            </a:r>
            <a:r>
              <a:rPr lang="en-US" sz="7400">
                <a:solidFill>
                  <a:srgbClr val="FFFF00"/>
                </a:solidFill>
                <a:latin typeface="Cabin"/>
                <a:ea typeface="Cabin"/>
                <a:cs typeface="Cabin"/>
                <a:sym typeface="Cabin"/>
              </a:rPr>
              <a:t>’</a:t>
            </a:r>
            <a:r>
              <a:rPr b="0" i="0" lang="en-US" sz="7400" u="none" cap="none" strike="noStrike">
                <a:solidFill>
                  <a:srgbClr val="FFFF00"/>
                </a:solidFill>
                <a:latin typeface="Cabin"/>
                <a:ea typeface="Cabin"/>
                <a:cs typeface="Cabin"/>
                <a:sym typeface="Cabin"/>
              </a:rPr>
              <a:t>s Talk to Python...</a:t>
            </a:r>
          </a:p>
        </p:txBody>
      </p:sp>
      <p:pic>
        <p:nvPicPr>
          <p:cNvPr id="477" name="Shape 477"/>
          <p:cNvPicPr preferRelativeResize="0"/>
          <p:nvPr/>
        </p:nvPicPr>
        <p:blipFill rotWithShape="1">
          <a:blip r:embed="rId3">
            <a:alphaModFix/>
          </a:blip>
          <a:srcRect b="0" l="0" r="0" t="0"/>
          <a:stretch/>
        </p:blipFill>
        <p:spPr>
          <a:xfrm>
            <a:off x="1143000" y="2184400"/>
            <a:ext cx="11214099" cy="3771900"/>
          </a:xfrm>
          <a:prstGeom prst="rect">
            <a:avLst/>
          </a:prstGeom>
          <a:noFill/>
          <a:ln>
            <a:noFill/>
          </a:ln>
        </p:spPr>
      </p:pic>
      <p:pic>
        <p:nvPicPr>
          <p:cNvPr id="478" name="Shape 478"/>
          <p:cNvPicPr preferRelativeResize="0"/>
          <p:nvPr/>
        </p:nvPicPr>
        <p:blipFill rotWithShape="1">
          <a:blip r:embed="rId4">
            <a:alphaModFix/>
          </a:blip>
          <a:srcRect b="0" l="0" r="0" t="0"/>
          <a:stretch/>
        </p:blipFill>
        <p:spPr>
          <a:xfrm>
            <a:off x="3924300" y="4559300"/>
            <a:ext cx="11887199" cy="3862387"/>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82" name="Shape 482"/>
        <p:cNvGrpSpPr/>
        <p:nvPr/>
      </p:nvGrpSpPr>
      <p:grpSpPr>
        <a:xfrm>
          <a:off x="0" y="0"/>
          <a:ext cx="0" cy="0"/>
          <a:chOff x="0" y="0"/>
          <a:chExt cx="0" cy="0"/>
        </a:xfrm>
      </p:grpSpPr>
      <p:sp>
        <p:nvSpPr>
          <p:cNvPr id="483" name="Shape 483"/>
          <p:cNvSpPr txBox="1"/>
          <p:nvPr>
            <p:ph type="title"/>
          </p:nvPr>
        </p:nvSpPr>
        <p:spPr>
          <a:xfrm>
            <a:off x="1155700" y="1536700"/>
            <a:ext cx="13931900" cy="3086099"/>
          </a:xfrm>
          <a:prstGeom prst="rect">
            <a:avLst/>
          </a:prstGeom>
          <a:noFill/>
          <a:ln>
            <a:noFill/>
          </a:ln>
        </p:spPr>
        <p:txBody>
          <a:bodyPr anchorCtr="0" anchor="b" bIns="38100" lIns="38100" rIns="38100" tIns="38100">
            <a:noAutofit/>
          </a:bodyPr>
          <a:lstStyle/>
          <a:p>
            <a:pPr indent="0" lvl="0" marL="0" marR="0" rtl="0" algn="ctr">
              <a:lnSpc>
                <a:spcPct val="100000"/>
              </a:lnSpc>
              <a:spcBef>
                <a:spcPts val="0"/>
              </a:spcBef>
              <a:spcAft>
                <a:spcPts val="0"/>
              </a:spcAft>
              <a:buClr>
                <a:srgbClr val="00FF00"/>
              </a:buClr>
              <a:buSzPct val="25000"/>
              <a:buFont typeface="Cabin"/>
              <a:buNone/>
            </a:pPr>
            <a:r>
              <a:rPr b="0" i="0" lang="en-US" sz="7600" u="none" cap="none" strike="noStrike">
                <a:solidFill>
                  <a:srgbClr val="FFFF00"/>
                </a:solidFill>
                <a:latin typeface="Cabin"/>
                <a:ea typeface="Cabin"/>
                <a:cs typeface="Cabin"/>
                <a:sym typeface="Cabin"/>
              </a:rPr>
              <a:t>What </a:t>
            </a:r>
            <a:r>
              <a:rPr lang="en-US" sz="7600">
                <a:solidFill>
                  <a:srgbClr val="FFFF00"/>
                </a:solidFill>
                <a:latin typeface="Cabin"/>
                <a:ea typeface="Cabin"/>
                <a:cs typeface="Cabin"/>
                <a:sym typeface="Cabin"/>
              </a:rPr>
              <a:t>D</a:t>
            </a:r>
            <a:r>
              <a:rPr b="0" i="0" lang="en-US" sz="7600" u="none" cap="none" strike="noStrike">
                <a:solidFill>
                  <a:srgbClr val="FFFF00"/>
                </a:solidFill>
                <a:latin typeface="Cabin"/>
                <a:ea typeface="Cabin"/>
                <a:cs typeface="Cabin"/>
                <a:sym typeface="Cabin"/>
              </a:rPr>
              <a:t>o </a:t>
            </a:r>
            <a:r>
              <a:rPr lang="en-US" sz="7600">
                <a:solidFill>
                  <a:srgbClr val="FFFF00"/>
                </a:solidFill>
                <a:latin typeface="Cabin"/>
                <a:ea typeface="Cabin"/>
                <a:cs typeface="Cabin"/>
                <a:sym typeface="Cabin"/>
              </a:rPr>
              <a:t>W</a:t>
            </a:r>
            <a:r>
              <a:rPr b="0" i="0" lang="en-US" sz="7600" u="none" cap="none" strike="noStrike">
                <a:solidFill>
                  <a:srgbClr val="FFFF00"/>
                </a:solidFill>
                <a:latin typeface="Cabin"/>
                <a:ea typeface="Cabin"/>
                <a:cs typeface="Cabin"/>
                <a:sym typeface="Cabin"/>
              </a:rPr>
              <a:t>e Say?</a:t>
            </a: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87" name="Shape 487"/>
        <p:cNvGrpSpPr/>
        <p:nvPr/>
      </p:nvGrpSpPr>
      <p:grpSpPr>
        <a:xfrm>
          <a:off x="0" y="0"/>
          <a:ext cx="0" cy="0"/>
          <a:chOff x="0" y="0"/>
          <a:chExt cx="0" cy="0"/>
        </a:xfrm>
      </p:grpSpPr>
      <p:sp>
        <p:nvSpPr>
          <p:cNvPr id="488" name="Shape 488"/>
          <p:cNvSpPr txBox="1"/>
          <p:nvPr>
            <p:ph type="title"/>
          </p:nvPr>
        </p:nvSpPr>
        <p:spPr>
          <a:xfrm>
            <a:off x="1155700" y="317500"/>
            <a:ext cx="13932000" cy="2298600"/>
          </a:xfrm>
          <a:prstGeom prst="rect">
            <a:avLst/>
          </a:prstGeom>
          <a:noFill/>
          <a:ln>
            <a:noFill/>
          </a:ln>
        </p:spPr>
        <p:txBody>
          <a:bodyPr anchorCtr="0" anchor="ctr" bIns="38100" lIns="38100" rIns="38100" tIns="38100">
            <a:noAutofit/>
          </a:bodyPr>
          <a:lstStyle/>
          <a:p>
            <a:pPr indent="0" lvl="0" marL="0" marR="0" rtl="0" algn="ctr">
              <a:lnSpc>
                <a:spcPct val="100000"/>
              </a:lnSpc>
              <a:spcBef>
                <a:spcPts val="0"/>
              </a:spcBef>
              <a:spcAft>
                <a:spcPts val="0"/>
              </a:spcAft>
              <a:buClr>
                <a:srgbClr val="00FF00"/>
              </a:buClr>
              <a:buSzPct val="25000"/>
              <a:buFont typeface="Cabin"/>
              <a:buNone/>
            </a:pPr>
            <a:r>
              <a:rPr b="0" i="0" lang="en-US" sz="7600" u="none" cap="none" strike="noStrike">
                <a:solidFill>
                  <a:srgbClr val="FFFF00"/>
                </a:solidFill>
                <a:latin typeface="Cabin"/>
                <a:ea typeface="Cabin"/>
                <a:cs typeface="Cabin"/>
                <a:sym typeface="Cabin"/>
              </a:rPr>
              <a:t>Elements of Python</a:t>
            </a:r>
          </a:p>
        </p:txBody>
      </p:sp>
      <p:sp>
        <p:nvSpPr>
          <p:cNvPr id="489" name="Shape 489"/>
          <p:cNvSpPr txBox="1"/>
          <p:nvPr>
            <p:ph idx="1" type="body"/>
          </p:nvPr>
        </p:nvSpPr>
        <p:spPr>
          <a:xfrm>
            <a:off x="1155700" y="2603500"/>
            <a:ext cx="13931900" cy="5702299"/>
          </a:xfrm>
          <a:prstGeom prst="rect">
            <a:avLst/>
          </a:prstGeom>
          <a:noFill/>
          <a:ln>
            <a:noFill/>
          </a:ln>
        </p:spPr>
        <p:txBody>
          <a:bodyPr anchorCtr="0" anchor="ctr" bIns="38100" lIns="38100" rIns="38100" tIns="38100">
            <a:noAutofit/>
          </a:bodyPr>
          <a:lstStyle/>
          <a:p>
            <a:pPr indent="-533400" lvl="0" marL="749300" marR="0" rtl="0" algn="l">
              <a:lnSpc>
                <a:spcPct val="100000"/>
              </a:lnSpc>
              <a:spcBef>
                <a:spcPts val="0"/>
              </a:spcBef>
              <a:spcAft>
                <a:spcPts val="0"/>
              </a:spcAft>
              <a:buClr>
                <a:schemeClr val="lt1"/>
              </a:buClr>
              <a:buSzPct val="171000"/>
              <a:buFont typeface="Cabin"/>
              <a:buChar char="•"/>
            </a:pPr>
            <a:r>
              <a:rPr b="0" i="0" lang="en-US" sz="3600" u="none" cap="none" strike="noStrike">
                <a:solidFill>
                  <a:srgbClr val="FFFF00"/>
                </a:solidFill>
                <a:latin typeface="Cabin"/>
                <a:ea typeface="Cabin"/>
                <a:cs typeface="Cabin"/>
                <a:sym typeface="Cabin"/>
              </a:rPr>
              <a:t>Vocabulary / Words</a:t>
            </a:r>
            <a:r>
              <a:rPr b="0" i="0" lang="en-US" sz="3600" u="none" cap="none" strike="noStrike">
                <a:solidFill>
                  <a:schemeClr val="lt1"/>
                </a:solidFill>
                <a:latin typeface="Cabin"/>
                <a:ea typeface="Cabin"/>
                <a:cs typeface="Cabin"/>
                <a:sym typeface="Cabin"/>
              </a:rPr>
              <a:t> - Variables and Reserved words (Chapter 2)</a:t>
            </a:r>
          </a:p>
          <a:p>
            <a:pPr indent="-533400" lvl="0" marL="749300" marR="0" rtl="0" algn="l">
              <a:lnSpc>
                <a:spcPct val="100000"/>
              </a:lnSpc>
              <a:spcBef>
                <a:spcPts val="3500"/>
              </a:spcBef>
              <a:spcAft>
                <a:spcPts val="0"/>
              </a:spcAft>
              <a:buClr>
                <a:schemeClr val="lt1"/>
              </a:buClr>
              <a:buSzPct val="171000"/>
              <a:buFont typeface="Cabin"/>
              <a:buChar char="•"/>
            </a:pPr>
            <a:r>
              <a:rPr b="0" i="0" lang="en-US" sz="3600" u="none" cap="none" strike="noStrike">
                <a:solidFill>
                  <a:srgbClr val="FFFF00"/>
                </a:solidFill>
                <a:latin typeface="Cabin"/>
                <a:ea typeface="Cabin"/>
                <a:cs typeface="Cabin"/>
                <a:sym typeface="Cabin"/>
              </a:rPr>
              <a:t>Sentence structure</a:t>
            </a:r>
            <a:r>
              <a:rPr b="0" i="0" lang="en-US" sz="3600" u="none" cap="none" strike="noStrike">
                <a:solidFill>
                  <a:schemeClr val="lt1"/>
                </a:solidFill>
                <a:latin typeface="Cabin"/>
                <a:ea typeface="Cabin"/>
                <a:cs typeface="Cabin"/>
                <a:sym typeface="Cabin"/>
              </a:rPr>
              <a:t> - valid syntax patterns (Chapters 3-5)</a:t>
            </a:r>
          </a:p>
          <a:p>
            <a:pPr indent="-533400" lvl="0" marL="749300" marR="0" rtl="0" algn="l">
              <a:lnSpc>
                <a:spcPct val="100000"/>
              </a:lnSpc>
              <a:spcBef>
                <a:spcPts val="3500"/>
              </a:spcBef>
              <a:spcAft>
                <a:spcPts val="0"/>
              </a:spcAft>
              <a:buClr>
                <a:schemeClr val="lt1"/>
              </a:buClr>
              <a:buSzPct val="171000"/>
              <a:buFont typeface="Cabin"/>
              <a:buChar char="•"/>
            </a:pPr>
            <a:r>
              <a:rPr b="0" i="0" lang="en-US" sz="3600" u="none" cap="none" strike="noStrike">
                <a:solidFill>
                  <a:srgbClr val="FFFF00"/>
                </a:solidFill>
                <a:latin typeface="Cabin"/>
                <a:ea typeface="Cabin"/>
                <a:cs typeface="Cabin"/>
                <a:sym typeface="Cabin"/>
              </a:rPr>
              <a:t>Story structure</a:t>
            </a:r>
            <a:r>
              <a:rPr b="0" i="0" lang="en-US" sz="3600" u="none" cap="none" strike="noStrike">
                <a:solidFill>
                  <a:schemeClr val="lt1"/>
                </a:solidFill>
                <a:latin typeface="Cabin"/>
                <a:ea typeface="Cabin"/>
                <a:cs typeface="Cabin"/>
                <a:sym typeface="Cabin"/>
              </a:rPr>
              <a:t> - constructing a program for a purpose</a:t>
            </a: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93" name="Shape 493"/>
        <p:cNvGrpSpPr/>
        <p:nvPr/>
      </p:nvGrpSpPr>
      <p:grpSpPr>
        <a:xfrm>
          <a:off x="0" y="0"/>
          <a:ext cx="0" cy="0"/>
          <a:chOff x="0" y="0"/>
          <a:chExt cx="0" cy="0"/>
        </a:xfrm>
      </p:grpSpPr>
      <p:sp>
        <p:nvSpPr>
          <p:cNvPr id="494" name="Shape 494"/>
          <p:cNvSpPr txBox="1"/>
          <p:nvPr/>
        </p:nvSpPr>
        <p:spPr>
          <a:xfrm>
            <a:off x="693525" y="139650"/>
            <a:ext cx="9221999" cy="8864700"/>
          </a:xfrm>
          <a:prstGeom prst="rect">
            <a:avLst/>
          </a:prstGeom>
          <a:noFill/>
          <a:ln>
            <a:noFill/>
          </a:ln>
        </p:spPr>
        <p:txBody>
          <a:bodyPr anchorCtr="0" anchor="ctr" bIns="0" lIns="0" rIns="0" tIns="0">
            <a:noAutofit/>
          </a:bodyPr>
          <a:lstStyle/>
          <a:p>
            <a:pPr indent="0" lvl="0" marL="0" marR="0" rtl="0" algn="l">
              <a:lnSpc>
                <a:spcPct val="100000"/>
              </a:lnSpc>
              <a:spcBef>
                <a:spcPts val="0"/>
              </a:spcBef>
              <a:spcAft>
                <a:spcPts val="0"/>
              </a:spcAft>
              <a:buClr>
                <a:srgbClr val="00FF00"/>
              </a:buClr>
              <a:buSzPct val="25000"/>
              <a:buFont typeface="Cabin"/>
              <a:buNone/>
            </a:pPr>
            <a:r>
              <a:rPr b="0" i="0" lang="en-US" sz="3000" u="none" cap="none" strike="noStrike">
                <a:solidFill>
                  <a:srgbClr val="00FF00"/>
                </a:solidFill>
                <a:latin typeface="Courier New"/>
                <a:ea typeface="Courier New"/>
                <a:cs typeface="Courier New"/>
                <a:sym typeface="Courier New"/>
              </a:rPr>
              <a:t>name = raw_input('Enter file:')</a:t>
            </a:r>
          </a:p>
          <a:p>
            <a:pPr indent="0" lvl="0" marL="0" marR="0" rtl="0" algn="l">
              <a:lnSpc>
                <a:spcPct val="100000"/>
              </a:lnSpc>
              <a:spcBef>
                <a:spcPts val="0"/>
              </a:spcBef>
              <a:spcAft>
                <a:spcPts val="0"/>
              </a:spcAft>
              <a:buClr>
                <a:srgbClr val="00FF00"/>
              </a:buClr>
              <a:buSzPct val="25000"/>
              <a:buFont typeface="Cabin"/>
              <a:buNone/>
            </a:pPr>
            <a:r>
              <a:rPr b="0" i="0" lang="en-US" sz="3000" u="none" cap="none" strike="noStrike">
                <a:solidFill>
                  <a:srgbClr val="00FF00"/>
                </a:solidFill>
                <a:latin typeface="Courier New"/>
                <a:ea typeface="Courier New"/>
                <a:cs typeface="Courier New"/>
                <a:sym typeface="Courier New"/>
              </a:rPr>
              <a:t>handle = open(name, 'r')</a:t>
            </a:r>
          </a:p>
          <a:p>
            <a:pPr indent="0" lvl="0" marL="0" marR="0" rtl="0" algn="l">
              <a:lnSpc>
                <a:spcPct val="100000"/>
              </a:lnSpc>
              <a:spcBef>
                <a:spcPts val="0"/>
              </a:spcBef>
              <a:spcAft>
                <a:spcPts val="0"/>
              </a:spcAft>
              <a:buClr>
                <a:srgbClr val="00FF00"/>
              </a:buClr>
              <a:buSzPct val="25000"/>
              <a:buFont typeface="Cabin"/>
              <a:buNone/>
            </a:pPr>
            <a:r>
              <a:rPr b="0" i="0" lang="en-US" sz="3000" u="none" cap="none" strike="noStrike">
                <a:solidFill>
                  <a:srgbClr val="00FF00"/>
                </a:solidFill>
                <a:latin typeface="Courier New"/>
                <a:ea typeface="Courier New"/>
                <a:cs typeface="Courier New"/>
                <a:sym typeface="Courier New"/>
              </a:rPr>
              <a:t>text = handle.read()</a:t>
            </a:r>
          </a:p>
          <a:p>
            <a:pPr indent="0" lvl="0" marL="0" marR="0" rtl="0" algn="l">
              <a:lnSpc>
                <a:spcPct val="100000"/>
              </a:lnSpc>
              <a:spcBef>
                <a:spcPts val="0"/>
              </a:spcBef>
              <a:spcAft>
                <a:spcPts val="0"/>
              </a:spcAft>
              <a:buClr>
                <a:srgbClr val="00FF00"/>
              </a:buClr>
              <a:buSzPct val="25000"/>
              <a:buFont typeface="Cabin"/>
              <a:buNone/>
            </a:pPr>
            <a:r>
              <a:rPr b="0" i="0" lang="en-US" sz="3000" u="none" cap="none" strike="noStrike">
                <a:solidFill>
                  <a:srgbClr val="00FF00"/>
                </a:solidFill>
                <a:latin typeface="Courier New"/>
                <a:ea typeface="Courier New"/>
                <a:cs typeface="Courier New"/>
                <a:sym typeface="Courier New"/>
              </a:rPr>
              <a:t>words = text.split()</a:t>
            </a:r>
          </a:p>
          <a:p>
            <a:pPr indent="0" lvl="0" marL="0" marR="0" rtl="0" algn="ctr">
              <a:lnSpc>
                <a:spcPct val="100000"/>
              </a:lnSpc>
              <a:spcBef>
                <a:spcPts val="0"/>
              </a:spcBef>
              <a:spcAft>
                <a:spcPts val="0"/>
              </a:spcAft>
              <a:buNone/>
            </a:pPr>
            <a:r>
              <a:t/>
            </a:r>
            <a:endParaRPr b="0" i="0" sz="3000" u="none" cap="none" strike="noStrike">
              <a:solidFill>
                <a:srgbClr val="00FF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FF00"/>
              </a:buClr>
              <a:buSzPct val="25000"/>
              <a:buFont typeface="Cabin"/>
              <a:buNone/>
            </a:pPr>
            <a:r>
              <a:rPr b="0" i="0" lang="en-US" sz="3000" u="none" cap="none" strike="noStrike">
                <a:solidFill>
                  <a:srgbClr val="00FF00"/>
                </a:solidFill>
                <a:latin typeface="Courier New"/>
                <a:ea typeface="Courier New"/>
                <a:cs typeface="Courier New"/>
                <a:sym typeface="Courier New"/>
              </a:rPr>
              <a:t>counts = dict()</a:t>
            </a:r>
          </a:p>
          <a:p>
            <a:pPr indent="0" lvl="0" marL="0" marR="0" rtl="0" algn="l">
              <a:lnSpc>
                <a:spcPct val="100000"/>
              </a:lnSpc>
              <a:spcBef>
                <a:spcPts val="0"/>
              </a:spcBef>
              <a:spcAft>
                <a:spcPts val="0"/>
              </a:spcAft>
              <a:buClr>
                <a:srgbClr val="00FF00"/>
              </a:buClr>
              <a:buSzPct val="25000"/>
              <a:buFont typeface="Cabin"/>
              <a:buNone/>
            </a:pPr>
            <a:r>
              <a:rPr b="0" i="0" lang="en-US" sz="3000" u="none" cap="none" strike="noStrike">
                <a:solidFill>
                  <a:srgbClr val="00FF00"/>
                </a:solidFill>
                <a:latin typeface="Courier New"/>
                <a:ea typeface="Courier New"/>
                <a:cs typeface="Courier New"/>
                <a:sym typeface="Courier New"/>
              </a:rPr>
              <a:t>for word in words:</a:t>
            </a:r>
          </a:p>
          <a:p>
            <a:pPr indent="0" lvl="0" marL="0" marR="0" rtl="0" algn="l">
              <a:lnSpc>
                <a:spcPct val="100000"/>
              </a:lnSpc>
              <a:spcBef>
                <a:spcPts val="0"/>
              </a:spcBef>
              <a:spcAft>
                <a:spcPts val="0"/>
              </a:spcAft>
              <a:buClr>
                <a:srgbClr val="00FF00"/>
              </a:buClr>
              <a:buSzPct val="25000"/>
              <a:buFont typeface="Cabin"/>
              <a:buNone/>
            </a:pPr>
            <a:r>
              <a:rPr b="0" i="0" lang="en-US" sz="3000" u="none" cap="none" strike="noStrike">
                <a:solidFill>
                  <a:srgbClr val="00FF00"/>
                </a:solidFill>
                <a:latin typeface="Courier New"/>
                <a:ea typeface="Courier New"/>
                <a:cs typeface="Courier New"/>
                <a:sym typeface="Courier New"/>
              </a:rPr>
              <a:t>   counts[word] = counts.get(word,0) + 1</a:t>
            </a:r>
          </a:p>
          <a:p>
            <a:pPr indent="0" lvl="0" marL="0" marR="0" rtl="0" algn="l">
              <a:lnSpc>
                <a:spcPct val="100000"/>
              </a:lnSpc>
              <a:spcBef>
                <a:spcPts val="0"/>
              </a:spcBef>
              <a:spcAft>
                <a:spcPts val="0"/>
              </a:spcAft>
              <a:buClr>
                <a:srgbClr val="00FF00"/>
              </a:buClr>
              <a:buSzPct val="25000"/>
              <a:buFont typeface="Cabin"/>
              <a:buNone/>
            </a:pPr>
            <a:r>
              <a:rPr b="0" i="0" lang="en-US" sz="3000" u="none" cap="none" strike="noStrike">
                <a:solidFill>
                  <a:srgbClr val="00FF00"/>
                </a:solidFill>
                <a:latin typeface="Courier New"/>
                <a:ea typeface="Courier New"/>
                <a:cs typeface="Courier New"/>
                <a:sym typeface="Courier New"/>
              </a:rPr>
              <a:t>bigcount = None</a:t>
            </a:r>
          </a:p>
          <a:p>
            <a:pPr indent="0" lvl="0" marL="0" marR="0" rtl="0" algn="l">
              <a:lnSpc>
                <a:spcPct val="100000"/>
              </a:lnSpc>
              <a:spcBef>
                <a:spcPts val="0"/>
              </a:spcBef>
              <a:spcAft>
                <a:spcPts val="0"/>
              </a:spcAft>
              <a:buClr>
                <a:srgbClr val="00FF00"/>
              </a:buClr>
              <a:buSzPct val="25000"/>
              <a:buFont typeface="Cabin"/>
              <a:buNone/>
            </a:pPr>
            <a:r>
              <a:rPr b="0" i="0" lang="en-US" sz="3000" u="none" cap="none" strike="noStrike">
                <a:solidFill>
                  <a:srgbClr val="00FF00"/>
                </a:solidFill>
                <a:latin typeface="Courier New"/>
                <a:ea typeface="Courier New"/>
                <a:cs typeface="Courier New"/>
                <a:sym typeface="Courier New"/>
              </a:rPr>
              <a:t>bigword = None</a:t>
            </a:r>
          </a:p>
          <a:p>
            <a:pPr indent="0" lvl="0" marL="0" marR="0" rtl="0" algn="ctr">
              <a:lnSpc>
                <a:spcPct val="100000"/>
              </a:lnSpc>
              <a:spcBef>
                <a:spcPts val="0"/>
              </a:spcBef>
              <a:spcAft>
                <a:spcPts val="0"/>
              </a:spcAft>
              <a:buNone/>
            </a:pPr>
            <a:r>
              <a:t/>
            </a:r>
            <a:endParaRPr b="0" i="0" sz="3000" u="none" cap="none" strike="noStrike">
              <a:solidFill>
                <a:srgbClr val="00FF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FF00"/>
              </a:buClr>
              <a:buSzPct val="25000"/>
              <a:buFont typeface="Cabin"/>
              <a:buNone/>
            </a:pPr>
            <a:r>
              <a:rPr b="0" i="0" lang="en-US" sz="3000" u="none" cap="none" strike="noStrike">
                <a:solidFill>
                  <a:srgbClr val="00FF00"/>
                </a:solidFill>
                <a:latin typeface="Courier New"/>
                <a:ea typeface="Courier New"/>
                <a:cs typeface="Courier New"/>
                <a:sym typeface="Courier New"/>
              </a:rPr>
              <a:t>for word,count in counts.items():</a:t>
            </a:r>
          </a:p>
          <a:p>
            <a:pPr indent="0" lvl="0" marL="0" marR="0" rtl="0" algn="l">
              <a:lnSpc>
                <a:spcPct val="100000"/>
              </a:lnSpc>
              <a:spcBef>
                <a:spcPts val="0"/>
              </a:spcBef>
              <a:spcAft>
                <a:spcPts val="0"/>
              </a:spcAft>
              <a:buClr>
                <a:srgbClr val="00FF00"/>
              </a:buClr>
              <a:buSzPct val="25000"/>
              <a:buFont typeface="Cabin"/>
              <a:buNone/>
            </a:pPr>
            <a:r>
              <a:rPr b="0" i="0" lang="en-US" sz="3000" u="none" cap="none" strike="noStrike">
                <a:solidFill>
                  <a:srgbClr val="00FF00"/>
                </a:solidFill>
                <a:latin typeface="Courier New"/>
                <a:ea typeface="Courier New"/>
                <a:cs typeface="Courier New"/>
                <a:sym typeface="Courier New"/>
              </a:rPr>
              <a:t>    if bigcount is None or count &gt; bigcount:</a:t>
            </a:r>
          </a:p>
          <a:p>
            <a:pPr indent="0" lvl="0" marL="0" marR="0" rtl="0" algn="l">
              <a:lnSpc>
                <a:spcPct val="100000"/>
              </a:lnSpc>
              <a:spcBef>
                <a:spcPts val="0"/>
              </a:spcBef>
              <a:spcAft>
                <a:spcPts val="0"/>
              </a:spcAft>
              <a:buClr>
                <a:srgbClr val="00FF00"/>
              </a:buClr>
              <a:buSzPct val="25000"/>
              <a:buFont typeface="Cabin"/>
              <a:buNone/>
            </a:pPr>
            <a:r>
              <a:rPr b="0" i="0" lang="en-US" sz="3000" u="none" cap="none" strike="noStrike">
                <a:solidFill>
                  <a:srgbClr val="00FF00"/>
                </a:solidFill>
                <a:latin typeface="Courier New"/>
                <a:ea typeface="Courier New"/>
                <a:cs typeface="Courier New"/>
                <a:sym typeface="Courier New"/>
              </a:rPr>
              <a:t>        bigword = word</a:t>
            </a:r>
          </a:p>
          <a:p>
            <a:pPr indent="0" lvl="0" marL="0" marR="0" rtl="0" algn="l">
              <a:lnSpc>
                <a:spcPct val="100000"/>
              </a:lnSpc>
              <a:spcBef>
                <a:spcPts val="0"/>
              </a:spcBef>
              <a:spcAft>
                <a:spcPts val="0"/>
              </a:spcAft>
              <a:buClr>
                <a:srgbClr val="00FF00"/>
              </a:buClr>
              <a:buSzPct val="25000"/>
              <a:buFont typeface="Cabin"/>
              <a:buNone/>
            </a:pPr>
            <a:r>
              <a:rPr b="0" i="0" lang="en-US" sz="3000" u="none" cap="none" strike="noStrike">
                <a:solidFill>
                  <a:srgbClr val="00FF00"/>
                </a:solidFill>
                <a:latin typeface="Courier New"/>
                <a:ea typeface="Courier New"/>
                <a:cs typeface="Courier New"/>
                <a:sym typeface="Courier New"/>
              </a:rPr>
              <a:t>        bigcount = count</a:t>
            </a:r>
          </a:p>
          <a:p>
            <a:pPr indent="0" lvl="0" marL="0" marR="0" rtl="0" algn="l">
              <a:lnSpc>
                <a:spcPct val="100000"/>
              </a:lnSpc>
              <a:spcBef>
                <a:spcPts val="0"/>
              </a:spcBef>
              <a:spcAft>
                <a:spcPts val="0"/>
              </a:spcAft>
              <a:buClr>
                <a:srgbClr val="00FF00"/>
              </a:buClr>
              <a:buSzPct val="25000"/>
              <a:buFont typeface="Cabin"/>
              <a:buNone/>
            </a:pPr>
            <a:r>
              <a:rPr b="0" i="0" lang="en-US" sz="3000" u="none" cap="none" strike="noStrike">
                <a:solidFill>
                  <a:srgbClr val="00FF00"/>
                </a:solidFill>
                <a:latin typeface="Courier New"/>
                <a:ea typeface="Courier New"/>
                <a:cs typeface="Courier New"/>
                <a:sym typeface="Courier New"/>
              </a:rPr>
              <a:t>print bigword, bigcount</a:t>
            </a:r>
          </a:p>
        </p:txBody>
      </p:sp>
      <p:sp>
        <p:nvSpPr>
          <p:cNvPr id="495" name="Shape 495"/>
          <p:cNvSpPr txBox="1"/>
          <p:nvPr/>
        </p:nvSpPr>
        <p:spPr>
          <a:xfrm>
            <a:off x="10626725" y="4787900"/>
            <a:ext cx="4445000" cy="1689100"/>
          </a:xfrm>
          <a:prstGeom prst="rect">
            <a:avLst/>
          </a:prstGeom>
          <a:noFill/>
          <a:ln cap="rnd" cmpd="sng" w="12700">
            <a:solidFill>
              <a:srgbClr val="FFFF00"/>
            </a:solidFill>
            <a:prstDash val="solid"/>
            <a:miter/>
            <a:headEnd len="med" w="med" type="none"/>
            <a:tailEnd len="med" w="med" type="none"/>
          </a:ln>
        </p:spPr>
        <p:txBody>
          <a:bodyPr anchorCtr="0" anchor="ctr" bIns="0" lIns="0" rIns="0" tIns="0">
            <a:noAutofit/>
          </a:bodyPr>
          <a:lstStyle/>
          <a:p>
            <a:pPr indent="0" lvl="0" marL="0" marR="0" rtl="0" algn="l">
              <a:lnSpc>
                <a:spcPct val="100000"/>
              </a:lnSpc>
              <a:spcBef>
                <a:spcPts val="0"/>
              </a:spcBef>
              <a:spcAft>
                <a:spcPts val="0"/>
              </a:spcAft>
              <a:buClr>
                <a:srgbClr val="FFFF00"/>
              </a:buClr>
              <a:buSzPct val="25000"/>
              <a:buFont typeface="Cabin"/>
              <a:buNone/>
            </a:pPr>
            <a:r>
              <a:rPr lang="en-US" sz="3600">
                <a:solidFill>
                  <a:srgbClr val="FFFF00"/>
                </a:solidFill>
                <a:latin typeface="Cabin"/>
                <a:ea typeface="Cabin"/>
                <a:cs typeface="Cabin"/>
                <a:sym typeface="Cabin"/>
              </a:rPr>
              <a:t> </a:t>
            </a:r>
            <a:r>
              <a:rPr b="0" i="0" lang="en-US" sz="3600" u="none" cap="none" strike="noStrike">
                <a:solidFill>
                  <a:srgbClr val="FFFF00"/>
                </a:solidFill>
                <a:latin typeface="Cabin"/>
                <a:ea typeface="Cabin"/>
                <a:cs typeface="Cabin"/>
                <a:sym typeface="Cabin"/>
              </a:rPr>
              <a:t>python words.py </a:t>
            </a:r>
          </a:p>
          <a:p>
            <a:pPr indent="0" lvl="0" marL="0" marR="0" rtl="0" algn="l">
              <a:lnSpc>
                <a:spcPct val="100000"/>
              </a:lnSpc>
              <a:spcBef>
                <a:spcPts val="0"/>
              </a:spcBef>
              <a:spcAft>
                <a:spcPts val="0"/>
              </a:spcAft>
              <a:buClr>
                <a:srgbClr val="FFFF00"/>
              </a:buClr>
              <a:buSzPct val="25000"/>
              <a:buFont typeface="Cabin"/>
              <a:buNone/>
            </a:pPr>
            <a:r>
              <a:rPr lang="en-US" sz="3600">
                <a:solidFill>
                  <a:srgbClr val="FFFF00"/>
                </a:solidFill>
                <a:latin typeface="Cabin"/>
                <a:ea typeface="Cabin"/>
                <a:cs typeface="Cabin"/>
                <a:sym typeface="Cabin"/>
              </a:rPr>
              <a:t> </a:t>
            </a:r>
            <a:r>
              <a:rPr b="0" i="0" lang="en-US" sz="3600" u="none" cap="none" strike="noStrike">
                <a:solidFill>
                  <a:srgbClr val="FFFF00"/>
                </a:solidFill>
                <a:latin typeface="Cabin"/>
                <a:ea typeface="Cabin"/>
                <a:cs typeface="Cabin"/>
                <a:sym typeface="Cabin"/>
              </a:rPr>
              <a:t>Enter file: words.txt</a:t>
            </a:r>
          </a:p>
          <a:p>
            <a:pPr indent="0" lvl="0" marL="0" marR="0" rtl="0" algn="l">
              <a:lnSpc>
                <a:spcPct val="100000"/>
              </a:lnSpc>
              <a:spcBef>
                <a:spcPts val="0"/>
              </a:spcBef>
              <a:spcAft>
                <a:spcPts val="0"/>
              </a:spcAft>
              <a:buClr>
                <a:srgbClr val="FFFF00"/>
              </a:buClr>
              <a:buSzPct val="25000"/>
              <a:buFont typeface="Cabin"/>
              <a:buNone/>
            </a:pPr>
            <a:r>
              <a:rPr lang="en-US" sz="3600">
                <a:solidFill>
                  <a:srgbClr val="FFFF00"/>
                </a:solidFill>
                <a:latin typeface="Cabin"/>
                <a:ea typeface="Cabin"/>
                <a:cs typeface="Cabin"/>
                <a:sym typeface="Cabin"/>
              </a:rPr>
              <a:t> </a:t>
            </a:r>
            <a:r>
              <a:rPr b="0" i="0" lang="en-US" sz="3600" u="none" cap="none" strike="noStrike">
                <a:solidFill>
                  <a:srgbClr val="FFFF00"/>
                </a:solidFill>
                <a:latin typeface="Cabin"/>
                <a:ea typeface="Cabin"/>
                <a:cs typeface="Cabin"/>
                <a:sym typeface="Cabin"/>
              </a:rPr>
              <a:t>to 16</a:t>
            </a:r>
          </a:p>
        </p:txBody>
      </p:sp>
      <p:sp>
        <p:nvSpPr>
          <p:cNvPr id="496" name="Shape 496"/>
          <p:cNvSpPr txBox="1"/>
          <p:nvPr/>
        </p:nvSpPr>
        <p:spPr>
          <a:xfrm>
            <a:off x="10436225" y="387350"/>
            <a:ext cx="4813299" cy="2590800"/>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chemeClr val="lt1"/>
              </a:buClr>
              <a:buSzPct val="25000"/>
              <a:buFont typeface="Cabin"/>
              <a:buNone/>
            </a:pPr>
            <a:r>
              <a:rPr b="0" i="0" lang="en-US" sz="4300" u="none" cap="none" strike="noStrike">
                <a:solidFill>
                  <a:schemeClr val="lt1"/>
                </a:solidFill>
                <a:latin typeface="Cabin"/>
                <a:ea typeface="Cabin"/>
                <a:cs typeface="Cabin"/>
                <a:sym typeface="Cabin"/>
              </a:rPr>
              <a:t>A short </a:t>
            </a:r>
            <a:r>
              <a:rPr b="0" i="0" lang="en-US" sz="4300" u="none" cap="none" strike="noStrike">
                <a:solidFill>
                  <a:schemeClr val="lt1"/>
                </a:solidFill>
                <a:latin typeface="Arial"/>
                <a:ea typeface="Arial"/>
                <a:cs typeface="Arial"/>
                <a:sym typeface="Arial"/>
              </a:rPr>
              <a:t>“</a:t>
            </a:r>
            <a:r>
              <a:rPr lang="en-US" sz="4300">
                <a:solidFill>
                  <a:schemeClr val="lt1"/>
                </a:solidFill>
                <a:latin typeface="Cabin"/>
                <a:ea typeface="Cabin"/>
                <a:cs typeface="Cabin"/>
                <a:sym typeface="Cabin"/>
              </a:rPr>
              <a:t>s</a:t>
            </a:r>
            <a:r>
              <a:rPr b="0" i="0" lang="en-US" sz="4300" u="none" cap="none" strike="noStrike">
                <a:solidFill>
                  <a:schemeClr val="lt1"/>
                </a:solidFill>
                <a:latin typeface="Cabin"/>
                <a:ea typeface="Cabin"/>
                <a:cs typeface="Cabin"/>
                <a:sym typeface="Cabin"/>
              </a:rPr>
              <a:t>tory</a:t>
            </a:r>
            <a:r>
              <a:rPr b="0" i="0" lang="en-US" sz="4300" u="none" cap="none" strike="noStrike">
                <a:solidFill>
                  <a:schemeClr val="lt1"/>
                </a:solidFill>
                <a:latin typeface="Arial"/>
                <a:ea typeface="Arial"/>
                <a:cs typeface="Arial"/>
                <a:sym typeface="Arial"/>
              </a:rPr>
              <a:t>”</a:t>
            </a:r>
            <a:r>
              <a:rPr b="0" i="0" lang="en-US" sz="4300" u="none" cap="none" strike="noStrike">
                <a:solidFill>
                  <a:schemeClr val="lt1"/>
                </a:solidFill>
                <a:latin typeface="Cabin"/>
                <a:ea typeface="Cabin"/>
                <a:cs typeface="Cabin"/>
                <a:sym typeface="Cabin"/>
              </a:rPr>
              <a:t> about how to count words in a file in Python</a:t>
            </a: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00" name="Shape 500"/>
        <p:cNvGrpSpPr/>
        <p:nvPr/>
      </p:nvGrpSpPr>
      <p:grpSpPr>
        <a:xfrm>
          <a:off x="0" y="0"/>
          <a:ext cx="0" cy="0"/>
          <a:chOff x="0" y="0"/>
          <a:chExt cx="0" cy="0"/>
        </a:xfrm>
      </p:grpSpPr>
      <p:sp>
        <p:nvSpPr>
          <p:cNvPr id="501" name="Shape 501"/>
          <p:cNvSpPr txBox="1"/>
          <p:nvPr>
            <p:ph type="title"/>
          </p:nvPr>
        </p:nvSpPr>
        <p:spPr>
          <a:xfrm>
            <a:off x="1155700" y="241300"/>
            <a:ext cx="13931900" cy="2298699"/>
          </a:xfrm>
          <a:prstGeom prst="rect">
            <a:avLst/>
          </a:prstGeom>
          <a:noFill/>
          <a:ln>
            <a:noFill/>
          </a:ln>
        </p:spPr>
        <p:txBody>
          <a:bodyPr anchorCtr="0" anchor="ctr" bIns="38100" lIns="38100" rIns="38100" tIns="38100">
            <a:noAutofit/>
          </a:bodyPr>
          <a:lstStyle/>
          <a:p>
            <a:pPr indent="0" lvl="0" marL="0" marR="0" rtl="0" algn="ctr">
              <a:lnSpc>
                <a:spcPct val="100000"/>
              </a:lnSpc>
              <a:spcBef>
                <a:spcPts val="0"/>
              </a:spcBef>
              <a:spcAft>
                <a:spcPts val="0"/>
              </a:spcAft>
              <a:buClr>
                <a:srgbClr val="FFFF00"/>
              </a:buClr>
              <a:buSzPct val="25000"/>
              <a:buFont typeface="Cabin"/>
              <a:buNone/>
            </a:pPr>
            <a:r>
              <a:rPr b="0" i="0" lang="en-US" sz="7600" u="none" cap="none" strike="noStrike">
                <a:solidFill>
                  <a:srgbClr val="FFFF00"/>
                </a:solidFill>
                <a:latin typeface="Cabin"/>
                <a:ea typeface="Cabin"/>
                <a:cs typeface="Cabin"/>
                <a:sym typeface="Cabin"/>
              </a:rPr>
              <a:t>Reserved Words</a:t>
            </a:r>
          </a:p>
        </p:txBody>
      </p:sp>
      <p:sp>
        <p:nvSpPr>
          <p:cNvPr id="502" name="Shape 502"/>
          <p:cNvSpPr txBox="1"/>
          <p:nvPr>
            <p:ph idx="1" type="body"/>
          </p:nvPr>
        </p:nvSpPr>
        <p:spPr>
          <a:xfrm>
            <a:off x="1155700" y="2603500"/>
            <a:ext cx="13931900" cy="2120899"/>
          </a:xfrm>
          <a:prstGeom prst="rect">
            <a:avLst/>
          </a:prstGeom>
          <a:noFill/>
          <a:ln>
            <a:noFill/>
          </a:ln>
        </p:spPr>
        <p:txBody>
          <a:bodyPr anchorCtr="0" anchor="ctr" bIns="38100" lIns="38100" rIns="38100" tIns="38100">
            <a:noAutofit/>
          </a:bodyPr>
          <a:lstStyle/>
          <a:p>
            <a:pPr indent="-533400" lvl="0" marL="749300" marR="0" rtl="0" algn="l">
              <a:lnSpc>
                <a:spcPct val="100000"/>
              </a:lnSpc>
              <a:spcBef>
                <a:spcPts val="0"/>
              </a:spcBef>
              <a:spcAft>
                <a:spcPts val="0"/>
              </a:spcAft>
              <a:buClr>
                <a:schemeClr val="lt1"/>
              </a:buClr>
              <a:buSzPct val="171000"/>
              <a:buFont typeface="Cabin"/>
              <a:buChar char="•"/>
            </a:pPr>
            <a:r>
              <a:rPr b="0" i="0" lang="en-US" sz="3600" u="none" cap="none" strike="noStrike">
                <a:solidFill>
                  <a:schemeClr val="lt1"/>
                </a:solidFill>
                <a:latin typeface="Cabin"/>
                <a:ea typeface="Cabin"/>
                <a:cs typeface="Cabin"/>
                <a:sym typeface="Cabin"/>
              </a:rPr>
              <a:t>You</a:t>
            </a:r>
            <a:r>
              <a:rPr b="0" i="0" lang="en-US" sz="3600" u="none" cap="none" strike="noStrike">
                <a:solidFill>
                  <a:srgbClr val="FFFF00"/>
                </a:solidFill>
                <a:latin typeface="Cabin"/>
                <a:ea typeface="Cabin"/>
                <a:cs typeface="Cabin"/>
                <a:sym typeface="Cabin"/>
              </a:rPr>
              <a:t> </a:t>
            </a:r>
            <a:r>
              <a:rPr b="0" i="0" lang="en-US" sz="3600" u="none" cap="none" strike="noStrike">
                <a:solidFill>
                  <a:schemeClr val="lt1"/>
                </a:solidFill>
                <a:latin typeface="Cabin"/>
                <a:ea typeface="Cabin"/>
                <a:cs typeface="Cabin"/>
                <a:sym typeface="Cabin"/>
              </a:rPr>
              <a:t>cannot</a:t>
            </a:r>
            <a:r>
              <a:rPr b="0" i="0" lang="en-US" sz="3600" u="none" cap="none" strike="noStrike">
                <a:solidFill>
                  <a:srgbClr val="FFFF00"/>
                </a:solidFill>
                <a:latin typeface="Cabin"/>
                <a:ea typeface="Cabin"/>
                <a:cs typeface="Cabin"/>
                <a:sym typeface="Cabin"/>
              </a:rPr>
              <a:t> </a:t>
            </a:r>
            <a:r>
              <a:rPr b="0" i="0" lang="en-US" sz="3600" u="none" cap="none" strike="noStrike">
                <a:solidFill>
                  <a:schemeClr val="lt1"/>
                </a:solidFill>
                <a:latin typeface="Cabin"/>
                <a:ea typeface="Cabin"/>
                <a:cs typeface="Cabin"/>
                <a:sym typeface="Cabin"/>
              </a:rPr>
              <a:t>use </a:t>
            </a:r>
            <a:r>
              <a:rPr b="0" i="0" lang="en-US" sz="3600" u="none" cap="none" strike="noStrike">
                <a:solidFill>
                  <a:srgbClr val="FFFF00"/>
                </a:solidFill>
                <a:latin typeface="Cabin"/>
                <a:ea typeface="Cabin"/>
                <a:cs typeface="Cabin"/>
                <a:sym typeface="Cabin"/>
              </a:rPr>
              <a:t>reserved words</a:t>
            </a:r>
            <a:r>
              <a:rPr b="0" i="0" lang="en-US" sz="3600" u="none" cap="none" strike="noStrike">
                <a:solidFill>
                  <a:schemeClr val="lt1"/>
                </a:solidFill>
                <a:latin typeface="Cabin"/>
                <a:ea typeface="Cabin"/>
                <a:cs typeface="Cabin"/>
                <a:sym typeface="Cabin"/>
              </a:rPr>
              <a:t> as variable names / identifiers</a:t>
            </a:r>
          </a:p>
        </p:txBody>
      </p:sp>
      <p:sp>
        <p:nvSpPr>
          <p:cNvPr id="503" name="Shape 503"/>
          <p:cNvSpPr txBox="1"/>
          <p:nvPr/>
        </p:nvSpPr>
        <p:spPr>
          <a:xfrm>
            <a:off x="3733150" y="4724400"/>
            <a:ext cx="8967600" cy="3232199"/>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rgbClr val="FFFF00"/>
              </a:buClr>
              <a:buSzPct val="25000"/>
              <a:buFont typeface="Cabin"/>
              <a:buNone/>
            </a:pPr>
            <a:r>
              <a:rPr b="0" i="0" lang="en-US" sz="4200" u="none" cap="none" strike="noStrike">
                <a:solidFill>
                  <a:srgbClr val="FFFF00"/>
                </a:solidFill>
                <a:latin typeface="Cabin"/>
                <a:ea typeface="Cabin"/>
                <a:cs typeface="Cabin"/>
                <a:sym typeface="Cabin"/>
              </a:rPr>
              <a:t>and   del   for   is   raise assert   elif   from   lambda   return   break   else   global   not   try   class   except   if   or   while   continue   exec   import   pass   yield   def   ﬁnally   in   print   as   with</a:t>
            </a: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07" name="Shape 507"/>
        <p:cNvGrpSpPr/>
        <p:nvPr/>
      </p:nvGrpSpPr>
      <p:grpSpPr>
        <a:xfrm>
          <a:off x="0" y="0"/>
          <a:ext cx="0" cy="0"/>
          <a:chOff x="0" y="0"/>
          <a:chExt cx="0" cy="0"/>
        </a:xfrm>
      </p:grpSpPr>
      <p:sp>
        <p:nvSpPr>
          <p:cNvPr id="508" name="Shape 508"/>
          <p:cNvSpPr txBox="1"/>
          <p:nvPr>
            <p:ph type="title"/>
          </p:nvPr>
        </p:nvSpPr>
        <p:spPr>
          <a:xfrm>
            <a:off x="1155700" y="241300"/>
            <a:ext cx="13931900" cy="2298699"/>
          </a:xfrm>
          <a:prstGeom prst="rect">
            <a:avLst/>
          </a:prstGeom>
          <a:noFill/>
          <a:ln>
            <a:noFill/>
          </a:ln>
        </p:spPr>
        <p:txBody>
          <a:bodyPr anchorCtr="0" anchor="ctr" bIns="38100" lIns="38100" rIns="38100" tIns="38100">
            <a:noAutofit/>
          </a:bodyPr>
          <a:lstStyle/>
          <a:p>
            <a:pPr indent="0" lvl="0" marL="0" marR="0" rtl="0" algn="ctr">
              <a:lnSpc>
                <a:spcPct val="100000"/>
              </a:lnSpc>
              <a:spcBef>
                <a:spcPts val="0"/>
              </a:spcBef>
              <a:spcAft>
                <a:spcPts val="0"/>
              </a:spcAft>
              <a:buClr>
                <a:srgbClr val="00FF00"/>
              </a:buClr>
              <a:buSzPct val="25000"/>
              <a:buFont typeface="Cabin"/>
              <a:buNone/>
            </a:pPr>
            <a:r>
              <a:rPr b="0" i="0" lang="en-US" sz="7600" u="none" cap="none" strike="noStrike">
                <a:solidFill>
                  <a:srgbClr val="FFFF00"/>
                </a:solidFill>
                <a:latin typeface="Cabin"/>
                <a:ea typeface="Cabin"/>
                <a:cs typeface="Cabin"/>
                <a:sym typeface="Cabin"/>
              </a:rPr>
              <a:t>Sentences or Lines</a:t>
            </a:r>
          </a:p>
        </p:txBody>
      </p:sp>
      <p:sp>
        <p:nvSpPr>
          <p:cNvPr id="509" name="Shape 509"/>
          <p:cNvSpPr txBox="1"/>
          <p:nvPr/>
        </p:nvSpPr>
        <p:spPr>
          <a:xfrm>
            <a:off x="1554125" y="2730300"/>
            <a:ext cx="4003499" cy="4038599"/>
          </a:xfrm>
          <a:prstGeom prst="rect">
            <a:avLst/>
          </a:prstGeom>
          <a:noFill/>
          <a:ln>
            <a:noFill/>
          </a:ln>
        </p:spPr>
        <p:txBody>
          <a:bodyPr anchorCtr="0" anchor="ctr" bIns="0" lIns="0" rIns="0" tIns="0">
            <a:noAutofit/>
          </a:bodyPr>
          <a:lstStyle/>
          <a:p>
            <a:pPr indent="0" lvl="0" marL="0" marR="0" rtl="0" algn="l">
              <a:lnSpc>
                <a:spcPct val="100000"/>
              </a:lnSpc>
              <a:spcBef>
                <a:spcPts val="0"/>
              </a:spcBef>
              <a:spcAft>
                <a:spcPts val="0"/>
              </a:spcAft>
              <a:buClr>
                <a:srgbClr val="FF7F00"/>
              </a:buClr>
              <a:buSzPct val="25000"/>
              <a:buFont typeface="Cabin"/>
              <a:buNone/>
            </a:pPr>
            <a:r>
              <a:rPr b="0" i="0" lang="en-US" sz="4800" u="none" cap="none" strike="noStrike">
                <a:solidFill>
                  <a:srgbClr val="FF9900"/>
                </a:solidFill>
                <a:latin typeface="Courier New"/>
                <a:ea typeface="Courier New"/>
                <a:cs typeface="Courier New"/>
                <a:sym typeface="Courier New"/>
              </a:rPr>
              <a:t>x</a:t>
            </a:r>
            <a:r>
              <a:rPr b="0" i="0" lang="en-US" sz="4800" u="none" cap="none" strike="noStrike">
                <a:solidFill>
                  <a:srgbClr val="FF7F00"/>
                </a:solidFill>
                <a:latin typeface="Courier New"/>
                <a:ea typeface="Courier New"/>
                <a:cs typeface="Courier New"/>
                <a:sym typeface="Courier New"/>
              </a:rPr>
              <a:t> </a:t>
            </a:r>
            <a:r>
              <a:rPr b="0" i="0" lang="en-US" sz="4800" u="none" cap="none" strike="noStrike">
                <a:solidFill>
                  <a:srgbClr val="FFFFFF"/>
                </a:solidFill>
                <a:latin typeface="Courier New"/>
                <a:ea typeface="Courier New"/>
                <a:cs typeface="Courier New"/>
                <a:sym typeface="Courier New"/>
              </a:rPr>
              <a:t>=</a:t>
            </a:r>
            <a:r>
              <a:rPr b="0" i="0" lang="en-US" sz="4800" u="none" cap="none" strike="noStrike">
                <a:solidFill>
                  <a:srgbClr val="FF7F00"/>
                </a:solidFill>
                <a:latin typeface="Courier New"/>
                <a:ea typeface="Courier New"/>
                <a:cs typeface="Courier New"/>
                <a:sym typeface="Courier New"/>
              </a:rPr>
              <a:t> </a:t>
            </a:r>
            <a:r>
              <a:rPr b="0" i="0" lang="en-US" sz="4800" u="none" cap="none" strike="noStrike">
                <a:solidFill>
                  <a:srgbClr val="00FFFF"/>
                </a:solidFill>
                <a:latin typeface="Courier New"/>
                <a:ea typeface="Courier New"/>
                <a:cs typeface="Courier New"/>
                <a:sym typeface="Courier New"/>
              </a:rPr>
              <a:t>2</a:t>
            </a:r>
          </a:p>
          <a:p>
            <a:pPr indent="0" lvl="0" marL="0" marR="0" rtl="0" algn="l">
              <a:lnSpc>
                <a:spcPct val="100000"/>
              </a:lnSpc>
              <a:spcBef>
                <a:spcPts val="0"/>
              </a:spcBef>
              <a:spcAft>
                <a:spcPts val="0"/>
              </a:spcAft>
              <a:buClr>
                <a:srgbClr val="FF7F00"/>
              </a:buClr>
              <a:buSzPct val="25000"/>
              <a:buFont typeface="Cabin"/>
              <a:buNone/>
            </a:pPr>
            <a:r>
              <a:rPr b="0" i="0" lang="en-US" sz="4800" u="none" cap="none" strike="noStrike">
                <a:solidFill>
                  <a:srgbClr val="FF9900"/>
                </a:solidFill>
                <a:latin typeface="Courier New"/>
                <a:ea typeface="Courier New"/>
                <a:cs typeface="Courier New"/>
                <a:sym typeface="Courier New"/>
              </a:rPr>
              <a:t>x</a:t>
            </a:r>
            <a:r>
              <a:rPr b="0" i="0" lang="en-US" sz="4800" u="none" cap="none" strike="noStrike">
                <a:solidFill>
                  <a:srgbClr val="FF7F00"/>
                </a:solidFill>
                <a:latin typeface="Courier New"/>
                <a:ea typeface="Courier New"/>
                <a:cs typeface="Courier New"/>
                <a:sym typeface="Courier New"/>
              </a:rPr>
              <a:t> </a:t>
            </a:r>
            <a:r>
              <a:rPr b="0" i="0" lang="en-US" sz="4800" u="none" cap="none" strike="noStrike">
                <a:solidFill>
                  <a:srgbClr val="FFFFFF"/>
                </a:solidFill>
                <a:latin typeface="Courier New"/>
                <a:ea typeface="Courier New"/>
                <a:cs typeface="Courier New"/>
                <a:sym typeface="Courier New"/>
              </a:rPr>
              <a:t>=</a:t>
            </a:r>
            <a:r>
              <a:rPr b="0" i="0" lang="en-US" sz="4800" u="none" cap="none" strike="noStrike">
                <a:solidFill>
                  <a:srgbClr val="FF7F00"/>
                </a:solidFill>
                <a:latin typeface="Courier New"/>
                <a:ea typeface="Courier New"/>
                <a:cs typeface="Courier New"/>
                <a:sym typeface="Courier New"/>
              </a:rPr>
              <a:t> </a:t>
            </a:r>
            <a:r>
              <a:rPr b="0" i="0" lang="en-US" sz="4800" u="none" cap="none" strike="noStrike">
                <a:solidFill>
                  <a:srgbClr val="FF9900"/>
                </a:solidFill>
                <a:latin typeface="Courier New"/>
                <a:ea typeface="Courier New"/>
                <a:cs typeface="Courier New"/>
                <a:sym typeface="Courier New"/>
              </a:rPr>
              <a:t>x</a:t>
            </a:r>
            <a:r>
              <a:rPr b="0" i="0" lang="en-US" sz="4800" u="none" cap="none" strike="noStrike">
                <a:solidFill>
                  <a:srgbClr val="FF7F00"/>
                </a:solidFill>
                <a:latin typeface="Courier New"/>
                <a:ea typeface="Courier New"/>
                <a:cs typeface="Courier New"/>
                <a:sym typeface="Courier New"/>
              </a:rPr>
              <a:t> </a:t>
            </a:r>
            <a:r>
              <a:rPr b="0" i="0" lang="en-US" sz="4800" u="none" cap="none" strike="noStrike">
                <a:solidFill>
                  <a:srgbClr val="FFFFFF"/>
                </a:solidFill>
                <a:latin typeface="Courier New"/>
                <a:ea typeface="Courier New"/>
                <a:cs typeface="Courier New"/>
                <a:sym typeface="Courier New"/>
              </a:rPr>
              <a:t>+</a:t>
            </a:r>
            <a:r>
              <a:rPr b="0" i="0" lang="en-US" sz="4800" u="none" cap="none" strike="noStrike">
                <a:solidFill>
                  <a:srgbClr val="FF7F00"/>
                </a:solidFill>
                <a:latin typeface="Courier New"/>
                <a:ea typeface="Courier New"/>
                <a:cs typeface="Courier New"/>
                <a:sym typeface="Courier New"/>
              </a:rPr>
              <a:t> </a:t>
            </a:r>
            <a:r>
              <a:rPr b="0" i="0" lang="en-US" sz="4800" u="none" cap="none" strike="noStrike">
                <a:solidFill>
                  <a:srgbClr val="00FFFF"/>
                </a:solidFill>
                <a:latin typeface="Courier New"/>
                <a:ea typeface="Courier New"/>
                <a:cs typeface="Courier New"/>
                <a:sym typeface="Courier New"/>
              </a:rPr>
              <a:t>2</a:t>
            </a:r>
          </a:p>
          <a:p>
            <a:pPr indent="0" lvl="0" marL="0" marR="0" rtl="0" algn="l">
              <a:lnSpc>
                <a:spcPct val="100000"/>
              </a:lnSpc>
              <a:spcBef>
                <a:spcPts val="0"/>
              </a:spcBef>
              <a:spcAft>
                <a:spcPts val="0"/>
              </a:spcAft>
              <a:buClr>
                <a:srgbClr val="FFFF00"/>
              </a:buClr>
              <a:buSzPct val="25000"/>
              <a:buFont typeface="Cabin"/>
              <a:buNone/>
            </a:pPr>
            <a:r>
              <a:rPr b="0" i="0" lang="en-US" sz="4800" u="none" cap="none" strike="noStrike">
                <a:solidFill>
                  <a:srgbClr val="FFFF00"/>
                </a:solidFill>
                <a:latin typeface="Courier New"/>
                <a:ea typeface="Courier New"/>
                <a:cs typeface="Courier New"/>
                <a:sym typeface="Courier New"/>
              </a:rPr>
              <a:t>print</a:t>
            </a:r>
            <a:r>
              <a:rPr b="0" i="0" lang="en-US" sz="4800" u="none" cap="none" strike="noStrike">
                <a:solidFill>
                  <a:srgbClr val="FF7F00"/>
                </a:solidFill>
                <a:latin typeface="Courier New"/>
                <a:ea typeface="Courier New"/>
                <a:cs typeface="Courier New"/>
                <a:sym typeface="Courier New"/>
              </a:rPr>
              <a:t> </a:t>
            </a:r>
            <a:r>
              <a:rPr b="0" i="0" lang="en-US" sz="4800" u="none" cap="none" strike="noStrike">
                <a:solidFill>
                  <a:srgbClr val="FF9900"/>
                </a:solidFill>
                <a:latin typeface="Courier New"/>
                <a:ea typeface="Courier New"/>
                <a:cs typeface="Courier New"/>
                <a:sym typeface="Courier New"/>
              </a:rPr>
              <a:t>x</a:t>
            </a:r>
          </a:p>
        </p:txBody>
      </p:sp>
      <p:sp>
        <p:nvSpPr>
          <p:cNvPr id="510" name="Shape 510"/>
          <p:cNvSpPr txBox="1"/>
          <p:nvPr/>
        </p:nvSpPr>
        <p:spPr>
          <a:xfrm>
            <a:off x="992175" y="7874000"/>
            <a:ext cx="2341499" cy="723900"/>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rgbClr val="FF7F00"/>
              </a:buClr>
              <a:buSzPct val="25000"/>
              <a:buFont typeface="Cabin"/>
              <a:buNone/>
            </a:pPr>
            <a:r>
              <a:rPr b="0" i="0" lang="en-US" sz="4200" u="none" cap="none" strike="noStrike">
                <a:solidFill>
                  <a:srgbClr val="FF9900"/>
                </a:solidFill>
                <a:latin typeface="Cabin"/>
                <a:ea typeface="Cabin"/>
                <a:cs typeface="Cabin"/>
                <a:sym typeface="Cabin"/>
              </a:rPr>
              <a:t>Variable</a:t>
            </a:r>
          </a:p>
        </p:txBody>
      </p:sp>
      <p:sp>
        <p:nvSpPr>
          <p:cNvPr id="511" name="Shape 511"/>
          <p:cNvSpPr txBox="1"/>
          <p:nvPr/>
        </p:nvSpPr>
        <p:spPr>
          <a:xfrm>
            <a:off x="4365625" y="7874000"/>
            <a:ext cx="2197200" cy="723900"/>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rgbClr val="FF00FF"/>
              </a:buClr>
              <a:buSzPct val="25000"/>
              <a:buFont typeface="Cabin"/>
              <a:buNone/>
            </a:pPr>
            <a:r>
              <a:rPr b="0" i="0" lang="en-US" sz="4200" u="none" cap="none" strike="noStrike">
                <a:solidFill>
                  <a:srgbClr val="FFFFFF"/>
                </a:solidFill>
                <a:latin typeface="Cabin"/>
                <a:ea typeface="Cabin"/>
                <a:cs typeface="Cabin"/>
                <a:sym typeface="Cabin"/>
              </a:rPr>
              <a:t>Operator</a:t>
            </a:r>
          </a:p>
        </p:txBody>
      </p:sp>
      <p:sp>
        <p:nvSpPr>
          <p:cNvPr id="512" name="Shape 512"/>
          <p:cNvSpPr txBox="1"/>
          <p:nvPr/>
        </p:nvSpPr>
        <p:spPr>
          <a:xfrm>
            <a:off x="7750175" y="7924800"/>
            <a:ext cx="2108100" cy="723900"/>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rgbClr val="00FFFF"/>
              </a:buClr>
              <a:buSzPct val="25000"/>
              <a:buFont typeface="Cabin"/>
              <a:buNone/>
            </a:pPr>
            <a:r>
              <a:rPr b="0" i="0" lang="en-US" sz="4200" u="none" cap="none" strike="noStrike">
                <a:solidFill>
                  <a:srgbClr val="00FFFF"/>
                </a:solidFill>
                <a:latin typeface="Cabin"/>
                <a:ea typeface="Cabin"/>
                <a:cs typeface="Cabin"/>
                <a:sym typeface="Cabin"/>
              </a:rPr>
              <a:t>Constant</a:t>
            </a:r>
          </a:p>
        </p:txBody>
      </p:sp>
      <p:sp>
        <p:nvSpPr>
          <p:cNvPr id="513" name="Shape 513"/>
          <p:cNvSpPr txBox="1"/>
          <p:nvPr/>
        </p:nvSpPr>
        <p:spPr>
          <a:xfrm>
            <a:off x="11398250" y="7924800"/>
            <a:ext cx="3489300" cy="723900"/>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rgbClr val="FFFF00"/>
              </a:buClr>
              <a:buSzPct val="25000"/>
              <a:buFont typeface="Cabin"/>
              <a:buNone/>
            </a:pPr>
            <a:r>
              <a:rPr b="0" i="0" lang="en-US" sz="4200" u="none" cap="none" strike="noStrike">
                <a:solidFill>
                  <a:srgbClr val="FFFF00"/>
                </a:solidFill>
                <a:latin typeface="Cabin"/>
                <a:ea typeface="Cabin"/>
                <a:cs typeface="Cabin"/>
                <a:sym typeface="Cabin"/>
              </a:rPr>
              <a:t>Reserved Word</a:t>
            </a:r>
          </a:p>
        </p:txBody>
      </p:sp>
      <p:sp>
        <p:nvSpPr>
          <p:cNvPr id="514" name="Shape 514"/>
          <p:cNvSpPr txBox="1"/>
          <p:nvPr/>
        </p:nvSpPr>
        <p:spPr>
          <a:xfrm>
            <a:off x="7213600" y="2717800"/>
            <a:ext cx="8466000" cy="4038599"/>
          </a:xfrm>
          <a:prstGeom prst="rect">
            <a:avLst/>
          </a:prstGeom>
          <a:noFill/>
          <a:ln>
            <a:noFill/>
          </a:ln>
        </p:spPr>
        <p:txBody>
          <a:bodyPr anchorCtr="0" anchor="ctr" bIns="0" lIns="0" rIns="0" tIns="0">
            <a:noAutofit/>
          </a:bodyPr>
          <a:lstStyle/>
          <a:p>
            <a:pPr indent="0" lvl="0" marL="0" marR="0" rtl="0" algn="l">
              <a:lnSpc>
                <a:spcPct val="100000"/>
              </a:lnSpc>
              <a:spcBef>
                <a:spcPts val="0"/>
              </a:spcBef>
              <a:spcAft>
                <a:spcPts val="0"/>
              </a:spcAft>
              <a:buClr>
                <a:schemeClr val="lt1"/>
              </a:buClr>
              <a:buSzPct val="25000"/>
              <a:buFont typeface="Cabin"/>
              <a:buNone/>
            </a:pPr>
            <a:r>
              <a:rPr b="0" i="0" lang="en-US" sz="5400" u="none" cap="none" strike="noStrike">
                <a:solidFill>
                  <a:schemeClr val="lt1"/>
                </a:solidFill>
                <a:latin typeface="Cabin"/>
                <a:ea typeface="Cabin"/>
                <a:cs typeface="Cabin"/>
                <a:sym typeface="Cabin"/>
              </a:rPr>
              <a:t>Assignment </a:t>
            </a:r>
            <a:r>
              <a:rPr lang="en-US" sz="5400">
                <a:solidFill>
                  <a:schemeClr val="lt1"/>
                </a:solidFill>
                <a:latin typeface="Cabin"/>
                <a:ea typeface="Cabin"/>
                <a:cs typeface="Cabin"/>
                <a:sym typeface="Cabin"/>
              </a:rPr>
              <a:t>s</a:t>
            </a:r>
            <a:r>
              <a:rPr b="0" i="0" lang="en-US" sz="5400" u="none" cap="none" strike="noStrike">
                <a:solidFill>
                  <a:schemeClr val="lt1"/>
                </a:solidFill>
                <a:latin typeface="Cabin"/>
                <a:ea typeface="Cabin"/>
                <a:cs typeface="Cabin"/>
                <a:sym typeface="Cabin"/>
              </a:rPr>
              <a:t>tatement</a:t>
            </a:r>
          </a:p>
          <a:p>
            <a:pPr indent="0" lvl="0" marL="0" marR="0" rtl="0" algn="l">
              <a:lnSpc>
                <a:spcPct val="100000"/>
              </a:lnSpc>
              <a:spcBef>
                <a:spcPts val="0"/>
              </a:spcBef>
              <a:spcAft>
                <a:spcPts val="0"/>
              </a:spcAft>
              <a:buClr>
                <a:schemeClr val="lt1"/>
              </a:buClr>
              <a:buSzPct val="25000"/>
              <a:buFont typeface="Cabin"/>
              <a:buNone/>
            </a:pPr>
            <a:r>
              <a:rPr b="0" i="0" lang="en-US" sz="5400" u="none" cap="none" strike="noStrike">
                <a:solidFill>
                  <a:schemeClr val="lt1"/>
                </a:solidFill>
                <a:latin typeface="Cabin"/>
                <a:ea typeface="Cabin"/>
                <a:cs typeface="Cabin"/>
                <a:sym typeface="Cabin"/>
              </a:rPr>
              <a:t>Assignment with expression</a:t>
            </a:r>
          </a:p>
          <a:p>
            <a:pPr indent="0" lvl="0" marL="0" marR="0" rtl="0" algn="l">
              <a:lnSpc>
                <a:spcPct val="100000"/>
              </a:lnSpc>
              <a:spcBef>
                <a:spcPts val="0"/>
              </a:spcBef>
              <a:spcAft>
                <a:spcPts val="0"/>
              </a:spcAft>
              <a:buClr>
                <a:schemeClr val="lt1"/>
              </a:buClr>
              <a:buSzPct val="25000"/>
              <a:buFont typeface="Cabin"/>
              <a:buNone/>
            </a:pPr>
            <a:r>
              <a:rPr b="0" i="0" lang="en-US" sz="5400" u="none" cap="none" strike="noStrike">
                <a:solidFill>
                  <a:schemeClr val="lt1"/>
                </a:solidFill>
                <a:latin typeface="Cabin"/>
                <a:ea typeface="Cabin"/>
                <a:cs typeface="Cabin"/>
                <a:sym typeface="Cabin"/>
              </a:rPr>
              <a:t>Print statement</a:t>
            </a:r>
          </a:p>
        </p:txBody>
      </p:sp>
      <p:cxnSp>
        <p:nvCxnSpPr>
          <p:cNvPr id="515" name="Shape 515"/>
          <p:cNvCxnSpPr/>
          <p:nvPr/>
        </p:nvCxnSpPr>
        <p:spPr>
          <a:xfrm flipH="1" rot="10800000">
            <a:off x="5308600" y="3886262"/>
            <a:ext cx="1330199" cy="17399"/>
          </a:xfrm>
          <a:prstGeom prst="straightConnector1">
            <a:avLst/>
          </a:prstGeom>
          <a:noFill/>
          <a:ln cap="rnd" cmpd="sng" w="63500">
            <a:solidFill>
              <a:schemeClr val="lt1"/>
            </a:solidFill>
            <a:prstDash val="solid"/>
            <a:miter/>
            <a:headEnd len="med" w="med" type="stealth"/>
            <a:tailEnd len="med" w="med" type="none"/>
          </a:ln>
        </p:spPr>
      </p:cxnSp>
      <p:cxnSp>
        <p:nvCxnSpPr>
          <p:cNvPr id="516" name="Shape 516"/>
          <p:cNvCxnSpPr/>
          <p:nvPr/>
        </p:nvCxnSpPr>
        <p:spPr>
          <a:xfrm flipH="1" rot="10800000">
            <a:off x="5816600" y="4734062"/>
            <a:ext cx="933599" cy="7800"/>
          </a:xfrm>
          <a:prstGeom prst="straightConnector1">
            <a:avLst/>
          </a:prstGeom>
          <a:noFill/>
          <a:ln cap="rnd" cmpd="sng" w="63500">
            <a:solidFill>
              <a:schemeClr val="lt1"/>
            </a:solidFill>
            <a:prstDash val="solid"/>
            <a:miter/>
            <a:headEnd len="med" w="med" type="stealth"/>
            <a:tailEnd len="med" w="med" type="none"/>
          </a:ln>
        </p:spPr>
      </p:cxnSp>
      <p:cxnSp>
        <p:nvCxnSpPr>
          <p:cNvPr id="517" name="Shape 517"/>
          <p:cNvCxnSpPr/>
          <p:nvPr/>
        </p:nvCxnSpPr>
        <p:spPr>
          <a:xfrm flipH="1" rot="10800000">
            <a:off x="5384800" y="5562662"/>
            <a:ext cx="1330199" cy="17399"/>
          </a:xfrm>
          <a:prstGeom prst="straightConnector1">
            <a:avLst/>
          </a:prstGeom>
          <a:noFill/>
          <a:ln cap="rnd" cmpd="sng" w="63500">
            <a:solidFill>
              <a:schemeClr val="lt1"/>
            </a:solidFill>
            <a:prstDash val="solid"/>
            <a:miter/>
            <a:headEnd len="med" w="med" type="stealth"/>
            <a:tailEnd len="med" w="med" type="none"/>
          </a:ln>
        </p:spPr>
      </p:cxn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21" name="Shape 521"/>
        <p:cNvGrpSpPr/>
        <p:nvPr/>
      </p:nvGrpSpPr>
      <p:grpSpPr>
        <a:xfrm>
          <a:off x="0" y="0"/>
          <a:ext cx="0" cy="0"/>
          <a:chOff x="0" y="0"/>
          <a:chExt cx="0" cy="0"/>
        </a:xfrm>
      </p:grpSpPr>
      <p:sp>
        <p:nvSpPr>
          <p:cNvPr id="522" name="Shape 522"/>
          <p:cNvSpPr txBox="1"/>
          <p:nvPr>
            <p:ph type="title"/>
          </p:nvPr>
        </p:nvSpPr>
        <p:spPr>
          <a:xfrm>
            <a:off x="1155700" y="2781300"/>
            <a:ext cx="13931900" cy="3568699"/>
          </a:xfrm>
          <a:prstGeom prst="rect">
            <a:avLst/>
          </a:prstGeom>
          <a:noFill/>
          <a:ln>
            <a:noFill/>
          </a:ln>
        </p:spPr>
        <p:txBody>
          <a:bodyPr anchorCtr="0" anchor="ctr" bIns="38100" lIns="38100" rIns="38100" tIns="38100">
            <a:noAutofit/>
          </a:bodyPr>
          <a:lstStyle/>
          <a:p>
            <a:pPr indent="0" lvl="0" marL="0" marR="0" rtl="0" algn="ctr">
              <a:lnSpc>
                <a:spcPct val="100000"/>
              </a:lnSpc>
              <a:spcBef>
                <a:spcPts val="0"/>
              </a:spcBef>
              <a:spcAft>
                <a:spcPts val="0"/>
              </a:spcAft>
              <a:buClr>
                <a:srgbClr val="FF7F00"/>
              </a:buClr>
              <a:buSzPct val="25000"/>
              <a:buFont typeface="Cabin"/>
              <a:buNone/>
            </a:pPr>
            <a:r>
              <a:rPr b="0" i="0" lang="en-US" sz="7600" u="none" cap="none" strike="noStrike">
                <a:solidFill>
                  <a:srgbClr val="FFFF00"/>
                </a:solidFill>
                <a:latin typeface="Cabin"/>
                <a:ea typeface="Cabin"/>
                <a:cs typeface="Cabin"/>
                <a:sym typeface="Cabin"/>
              </a:rPr>
              <a:t>Programming Paragraphs</a:t>
            </a: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26" name="Shape 526"/>
        <p:cNvGrpSpPr/>
        <p:nvPr/>
      </p:nvGrpSpPr>
      <p:grpSpPr>
        <a:xfrm>
          <a:off x="0" y="0"/>
          <a:ext cx="0" cy="0"/>
          <a:chOff x="0" y="0"/>
          <a:chExt cx="0" cy="0"/>
        </a:xfrm>
      </p:grpSpPr>
      <p:sp>
        <p:nvSpPr>
          <p:cNvPr id="527" name="Shape 527"/>
          <p:cNvSpPr txBox="1"/>
          <p:nvPr>
            <p:ph type="title"/>
          </p:nvPr>
        </p:nvSpPr>
        <p:spPr>
          <a:xfrm>
            <a:off x="1155700" y="241300"/>
            <a:ext cx="13931900" cy="2298699"/>
          </a:xfrm>
          <a:prstGeom prst="rect">
            <a:avLst/>
          </a:prstGeom>
          <a:noFill/>
          <a:ln>
            <a:noFill/>
          </a:ln>
        </p:spPr>
        <p:txBody>
          <a:bodyPr anchorCtr="0" anchor="ctr" bIns="38100" lIns="38100" rIns="38100" tIns="38100">
            <a:noAutofit/>
          </a:bodyPr>
          <a:lstStyle/>
          <a:p>
            <a:pPr indent="0" lvl="0" marL="0" marR="0" rtl="0" algn="ctr">
              <a:lnSpc>
                <a:spcPct val="100000"/>
              </a:lnSpc>
              <a:spcBef>
                <a:spcPts val="0"/>
              </a:spcBef>
              <a:spcAft>
                <a:spcPts val="0"/>
              </a:spcAft>
              <a:buClr>
                <a:srgbClr val="FFFF00"/>
              </a:buClr>
              <a:buSzPct val="25000"/>
              <a:buFont typeface="Cabin"/>
              <a:buNone/>
            </a:pPr>
            <a:r>
              <a:rPr b="0" i="0" lang="en-US" sz="7400" u="none" cap="none" strike="noStrike">
                <a:solidFill>
                  <a:srgbClr val="FFFF00"/>
                </a:solidFill>
                <a:latin typeface="Cabin"/>
                <a:ea typeface="Cabin"/>
                <a:cs typeface="Cabin"/>
                <a:sym typeface="Cabin"/>
              </a:rPr>
              <a:t>Python Scripts</a:t>
            </a:r>
          </a:p>
        </p:txBody>
      </p:sp>
      <p:sp>
        <p:nvSpPr>
          <p:cNvPr id="528" name="Shape 528"/>
          <p:cNvSpPr txBox="1"/>
          <p:nvPr>
            <p:ph idx="1" type="body"/>
          </p:nvPr>
        </p:nvSpPr>
        <p:spPr>
          <a:xfrm>
            <a:off x="1155700" y="2603500"/>
            <a:ext cx="13931900" cy="5702299"/>
          </a:xfrm>
          <a:prstGeom prst="rect">
            <a:avLst/>
          </a:prstGeom>
          <a:noFill/>
          <a:ln>
            <a:noFill/>
          </a:ln>
        </p:spPr>
        <p:txBody>
          <a:bodyPr anchorCtr="0" anchor="ctr" bIns="38100" lIns="38100" rIns="38100" tIns="38100">
            <a:noAutofit/>
          </a:bodyPr>
          <a:lstStyle/>
          <a:p>
            <a:pPr indent="-380111" lvl="0" marL="749300" marR="0" rtl="0" algn="l">
              <a:lnSpc>
                <a:spcPct val="100000"/>
              </a:lnSpc>
              <a:spcBef>
                <a:spcPts val="0"/>
              </a:spcBef>
              <a:spcAft>
                <a:spcPts val="0"/>
              </a:spcAft>
              <a:buClr>
                <a:schemeClr val="lt1"/>
              </a:buClr>
              <a:buSzPct val="100000"/>
              <a:buFont typeface="Cabin"/>
              <a:buChar char="•"/>
            </a:pPr>
            <a:r>
              <a:rPr b="0" i="0" lang="en-US" sz="3400" u="none" cap="none" strike="noStrike">
                <a:solidFill>
                  <a:schemeClr val="lt1"/>
                </a:solidFill>
                <a:latin typeface="Cabin"/>
                <a:ea typeface="Cabin"/>
                <a:cs typeface="Cabin"/>
                <a:sym typeface="Cabin"/>
              </a:rPr>
              <a:t>Interactive Python is good for experiments and programs of 3-4 lines long.</a:t>
            </a:r>
          </a:p>
          <a:p>
            <a:pPr indent="-380111" lvl="0" marL="749300" marR="0" rtl="0" algn="l">
              <a:lnSpc>
                <a:spcPct val="100000"/>
              </a:lnSpc>
              <a:spcBef>
                <a:spcPts val="3500"/>
              </a:spcBef>
              <a:spcAft>
                <a:spcPts val="0"/>
              </a:spcAft>
              <a:buClr>
                <a:schemeClr val="lt1"/>
              </a:buClr>
              <a:buSzPct val="100000"/>
              <a:buFont typeface="Cabin"/>
              <a:buChar char="•"/>
            </a:pPr>
            <a:r>
              <a:rPr lang="en-US" sz="3400">
                <a:solidFill>
                  <a:schemeClr val="lt1"/>
                </a:solidFill>
                <a:latin typeface="Cabin"/>
                <a:ea typeface="Cabin"/>
                <a:cs typeface="Cabin"/>
                <a:sym typeface="Cabin"/>
              </a:rPr>
              <a:t>M</a:t>
            </a:r>
            <a:r>
              <a:rPr b="0" i="0" lang="en-US" sz="3400" u="none" cap="none" strike="noStrike">
                <a:solidFill>
                  <a:schemeClr val="lt1"/>
                </a:solidFill>
                <a:latin typeface="Cabin"/>
                <a:ea typeface="Cabin"/>
                <a:cs typeface="Cabin"/>
                <a:sym typeface="Cabin"/>
              </a:rPr>
              <a:t>ost programs are much longer, so we type them into a file and tell </a:t>
            </a:r>
            <a:r>
              <a:rPr lang="en-US" sz="3400">
                <a:solidFill>
                  <a:schemeClr val="lt1"/>
                </a:solidFill>
                <a:latin typeface="Cabin"/>
                <a:ea typeface="Cabin"/>
                <a:cs typeface="Cabin"/>
                <a:sym typeface="Cabin"/>
              </a:rPr>
              <a:t>P</a:t>
            </a:r>
            <a:r>
              <a:rPr b="0" i="0" lang="en-US" sz="3400" u="none" cap="none" strike="noStrike">
                <a:solidFill>
                  <a:schemeClr val="lt1"/>
                </a:solidFill>
                <a:latin typeface="Cabin"/>
                <a:ea typeface="Cabin"/>
                <a:cs typeface="Cabin"/>
                <a:sym typeface="Cabin"/>
              </a:rPr>
              <a:t>ython to run the commands in the file.</a:t>
            </a:r>
          </a:p>
          <a:p>
            <a:pPr indent="-380111" lvl="0" marL="749300" marR="0" rtl="0" algn="l">
              <a:lnSpc>
                <a:spcPct val="100000"/>
              </a:lnSpc>
              <a:spcBef>
                <a:spcPts val="3500"/>
              </a:spcBef>
              <a:spcAft>
                <a:spcPts val="0"/>
              </a:spcAft>
              <a:buClr>
                <a:schemeClr val="lt1"/>
              </a:buClr>
              <a:buSzPct val="100000"/>
              <a:buFont typeface="Cabin"/>
              <a:buChar char="•"/>
            </a:pPr>
            <a:r>
              <a:rPr b="0" i="0" lang="en-US" sz="3400" u="none" cap="none" strike="noStrike">
                <a:solidFill>
                  <a:schemeClr val="lt1"/>
                </a:solidFill>
                <a:latin typeface="Cabin"/>
                <a:ea typeface="Cabin"/>
                <a:cs typeface="Cabin"/>
                <a:sym typeface="Cabin"/>
              </a:rPr>
              <a:t>In a sense, we are </a:t>
            </a:r>
            <a:r>
              <a:rPr b="0" i="0" lang="en-US" sz="3400" u="none" cap="none" strike="noStrike">
                <a:solidFill>
                  <a:schemeClr val="lt1"/>
                </a:solidFill>
                <a:latin typeface="Arial"/>
                <a:ea typeface="Arial"/>
                <a:cs typeface="Arial"/>
                <a:sym typeface="Arial"/>
              </a:rPr>
              <a:t>“</a:t>
            </a:r>
            <a:r>
              <a:rPr b="0" i="0" lang="en-US" sz="3400" u="none" cap="none" strike="noStrike">
                <a:solidFill>
                  <a:schemeClr val="lt1"/>
                </a:solidFill>
                <a:latin typeface="Cabin"/>
                <a:ea typeface="Cabin"/>
                <a:cs typeface="Cabin"/>
                <a:sym typeface="Cabin"/>
              </a:rPr>
              <a:t>giving Python a script</a:t>
            </a:r>
            <a:r>
              <a:rPr b="0" i="0" lang="en-US" sz="3400" u="none" cap="none" strike="noStrike">
                <a:solidFill>
                  <a:schemeClr val="lt1"/>
                </a:solidFill>
                <a:latin typeface="Arial"/>
                <a:ea typeface="Arial"/>
                <a:cs typeface="Arial"/>
                <a:sym typeface="Arial"/>
              </a:rPr>
              <a:t>”.</a:t>
            </a:r>
          </a:p>
          <a:p>
            <a:pPr indent="-380111" lvl="0" marL="749300" marR="0" rtl="0" algn="l">
              <a:lnSpc>
                <a:spcPct val="100000"/>
              </a:lnSpc>
              <a:spcBef>
                <a:spcPts val="3500"/>
              </a:spcBef>
              <a:spcAft>
                <a:spcPts val="0"/>
              </a:spcAft>
              <a:buClr>
                <a:schemeClr val="lt1"/>
              </a:buClr>
              <a:buSzPct val="100000"/>
              <a:buFont typeface="Cabin"/>
              <a:buChar char="•"/>
            </a:pPr>
            <a:r>
              <a:rPr b="0" i="0" lang="en-US" sz="3400" u="none" cap="none" strike="noStrike">
                <a:solidFill>
                  <a:schemeClr val="lt1"/>
                </a:solidFill>
                <a:latin typeface="Cabin"/>
                <a:ea typeface="Cabin"/>
                <a:cs typeface="Cabin"/>
                <a:sym typeface="Cabin"/>
              </a:rPr>
              <a:t>As a convention, we add </a:t>
            </a:r>
            <a:r>
              <a:rPr b="0" i="0" lang="en-US" sz="3400" u="none" cap="none" strike="noStrike">
                <a:solidFill>
                  <a:schemeClr val="lt1"/>
                </a:solidFill>
                <a:latin typeface="Arial"/>
                <a:ea typeface="Arial"/>
                <a:cs typeface="Arial"/>
                <a:sym typeface="Arial"/>
              </a:rPr>
              <a:t>“</a:t>
            </a:r>
            <a:r>
              <a:rPr b="0" i="0" lang="en-US" sz="3400" u="none" cap="none" strike="noStrike">
                <a:solidFill>
                  <a:schemeClr val="lt1"/>
                </a:solidFill>
                <a:latin typeface="Cabin"/>
                <a:ea typeface="Cabin"/>
                <a:cs typeface="Cabin"/>
                <a:sym typeface="Cabin"/>
              </a:rPr>
              <a:t>.py</a:t>
            </a:r>
            <a:r>
              <a:rPr b="0" i="0" lang="en-US" sz="3400" u="none" cap="none" strike="noStrike">
                <a:solidFill>
                  <a:schemeClr val="lt1"/>
                </a:solidFill>
                <a:latin typeface="Arial"/>
                <a:ea typeface="Arial"/>
                <a:cs typeface="Arial"/>
                <a:sym typeface="Arial"/>
              </a:rPr>
              <a:t>”</a:t>
            </a:r>
            <a:r>
              <a:rPr b="0" i="0" lang="en-US" sz="3400" u="none" cap="none" strike="noStrike">
                <a:solidFill>
                  <a:schemeClr val="lt1"/>
                </a:solidFill>
                <a:latin typeface="Cabin"/>
                <a:ea typeface="Cabin"/>
                <a:cs typeface="Cabin"/>
                <a:sym typeface="Cabin"/>
              </a:rPr>
              <a:t> as the suffix on the end of these files to indicate they contain Python.</a:t>
            </a: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32" name="Shape 532"/>
        <p:cNvGrpSpPr/>
        <p:nvPr/>
      </p:nvGrpSpPr>
      <p:grpSpPr>
        <a:xfrm>
          <a:off x="0" y="0"/>
          <a:ext cx="0" cy="0"/>
          <a:chOff x="0" y="0"/>
          <a:chExt cx="0" cy="0"/>
        </a:xfrm>
      </p:grpSpPr>
      <p:sp>
        <p:nvSpPr>
          <p:cNvPr id="533" name="Shape 533"/>
          <p:cNvSpPr txBox="1"/>
          <p:nvPr>
            <p:ph type="title"/>
          </p:nvPr>
        </p:nvSpPr>
        <p:spPr>
          <a:xfrm>
            <a:off x="1155700" y="1536700"/>
            <a:ext cx="13931900" cy="3086099"/>
          </a:xfrm>
          <a:prstGeom prst="rect">
            <a:avLst/>
          </a:prstGeom>
          <a:noFill/>
          <a:ln>
            <a:noFill/>
          </a:ln>
        </p:spPr>
        <p:txBody>
          <a:bodyPr anchorCtr="0" anchor="b" bIns="38100" lIns="38100" rIns="38100" tIns="38100">
            <a:noAutofit/>
          </a:bodyPr>
          <a:lstStyle/>
          <a:p>
            <a:pPr indent="0" lvl="0" marL="0" marR="0" rtl="0" algn="ctr">
              <a:lnSpc>
                <a:spcPct val="100000"/>
              </a:lnSpc>
              <a:spcBef>
                <a:spcPts val="0"/>
              </a:spcBef>
              <a:spcAft>
                <a:spcPts val="0"/>
              </a:spcAft>
              <a:buClr>
                <a:srgbClr val="00FF00"/>
              </a:buClr>
              <a:buSzPct val="25000"/>
              <a:buFont typeface="Cabin"/>
              <a:buNone/>
            </a:pPr>
            <a:r>
              <a:rPr b="0" i="0" lang="en-US" sz="7600" u="none" cap="none" strike="noStrike">
                <a:solidFill>
                  <a:srgbClr val="FFFF00"/>
                </a:solidFill>
                <a:latin typeface="Cabin"/>
                <a:ea typeface="Cabin"/>
                <a:cs typeface="Cabin"/>
                <a:sym typeface="Cabin"/>
              </a:rPr>
              <a:t>Writing a Simple Program</a:t>
            </a: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37" name="Shape 537"/>
        <p:cNvGrpSpPr/>
        <p:nvPr/>
      </p:nvGrpSpPr>
      <p:grpSpPr>
        <a:xfrm>
          <a:off x="0" y="0"/>
          <a:ext cx="0" cy="0"/>
          <a:chOff x="0" y="0"/>
          <a:chExt cx="0" cy="0"/>
        </a:xfrm>
      </p:grpSpPr>
      <p:sp>
        <p:nvSpPr>
          <p:cNvPr id="538" name="Shape 538"/>
          <p:cNvSpPr txBox="1"/>
          <p:nvPr>
            <p:ph type="title"/>
          </p:nvPr>
        </p:nvSpPr>
        <p:spPr>
          <a:xfrm>
            <a:off x="1155700" y="241300"/>
            <a:ext cx="13931900" cy="2298699"/>
          </a:xfrm>
          <a:prstGeom prst="rect">
            <a:avLst/>
          </a:prstGeom>
          <a:noFill/>
          <a:ln>
            <a:noFill/>
          </a:ln>
        </p:spPr>
        <p:txBody>
          <a:bodyPr anchorCtr="0" anchor="ctr" bIns="38100" lIns="38100" rIns="38100" tIns="38100">
            <a:noAutofit/>
          </a:bodyPr>
          <a:lstStyle/>
          <a:p>
            <a:pPr indent="0" lvl="0" marL="0" marR="0" rtl="0" algn="ctr">
              <a:lnSpc>
                <a:spcPct val="100000"/>
              </a:lnSpc>
              <a:spcBef>
                <a:spcPts val="0"/>
              </a:spcBef>
              <a:spcAft>
                <a:spcPts val="0"/>
              </a:spcAft>
              <a:buClr>
                <a:srgbClr val="00FF00"/>
              </a:buClr>
              <a:buSzPct val="25000"/>
              <a:buFont typeface="Cabin"/>
              <a:buNone/>
            </a:pPr>
            <a:r>
              <a:rPr b="0" i="0" lang="en-US" sz="7400" u="none" cap="none" strike="noStrike">
                <a:solidFill>
                  <a:srgbClr val="FFFF00"/>
                </a:solidFill>
                <a:latin typeface="Cabin"/>
                <a:ea typeface="Cabin"/>
                <a:cs typeface="Cabin"/>
                <a:sym typeface="Cabin"/>
              </a:rPr>
              <a:t>Interactive versus Script</a:t>
            </a:r>
          </a:p>
        </p:txBody>
      </p:sp>
      <p:sp>
        <p:nvSpPr>
          <p:cNvPr id="539" name="Shape 539"/>
          <p:cNvSpPr txBox="1"/>
          <p:nvPr>
            <p:ph idx="1" type="body"/>
          </p:nvPr>
        </p:nvSpPr>
        <p:spPr>
          <a:xfrm>
            <a:off x="1155700" y="2603500"/>
            <a:ext cx="13931900" cy="5702299"/>
          </a:xfrm>
          <a:prstGeom prst="rect">
            <a:avLst/>
          </a:prstGeom>
          <a:noFill/>
          <a:ln>
            <a:noFill/>
          </a:ln>
        </p:spPr>
        <p:txBody>
          <a:bodyPr anchorCtr="0" anchor="ctr" bIns="38100" lIns="38100" rIns="38100" tIns="38100">
            <a:noAutofit/>
          </a:bodyPr>
          <a:lstStyle/>
          <a:p>
            <a:pPr indent="-533400" lvl="0" marL="749300" marR="0" rtl="0" algn="l">
              <a:lnSpc>
                <a:spcPct val="100000"/>
              </a:lnSpc>
              <a:spcBef>
                <a:spcPts val="0"/>
              </a:spcBef>
              <a:spcAft>
                <a:spcPts val="0"/>
              </a:spcAft>
              <a:buClr>
                <a:srgbClr val="FFFF00"/>
              </a:buClr>
              <a:buSzPct val="171000"/>
              <a:buFont typeface="Cabin"/>
              <a:buChar char="•"/>
            </a:pPr>
            <a:r>
              <a:rPr b="0" i="0" lang="en-US" sz="3400" u="none" cap="none" strike="noStrike">
                <a:solidFill>
                  <a:srgbClr val="FFFF00"/>
                </a:solidFill>
                <a:latin typeface="Cabin"/>
                <a:ea typeface="Cabin"/>
                <a:cs typeface="Cabin"/>
                <a:sym typeface="Cabin"/>
              </a:rPr>
              <a:t>Interactive</a:t>
            </a:r>
          </a:p>
          <a:p>
            <a:pPr indent="-533400" lvl="1" marL="1041400" marR="0" rtl="0" algn="l">
              <a:lnSpc>
                <a:spcPct val="100000"/>
              </a:lnSpc>
              <a:spcBef>
                <a:spcPts val="3500"/>
              </a:spcBef>
              <a:spcAft>
                <a:spcPts val="0"/>
              </a:spcAft>
              <a:buClr>
                <a:schemeClr val="lt1"/>
              </a:buClr>
              <a:buSzPct val="171000"/>
              <a:buFont typeface="Cabin"/>
            </a:pPr>
            <a:r>
              <a:rPr b="0" i="0" lang="en-US" sz="3400" u="none" cap="none" strike="noStrike">
                <a:solidFill>
                  <a:schemeClr val="lt1"/>
                </a:solidFill>
                <a:latin typeface="Cabin"/>
                <a:ea typeface="Cabin"/>
                <a:cs typeface="Cabin"/>
                <a:sym typeface="Cabin"/>
              </a:rPr>
              <a:t>You type directly to Python one line at a time and it responds</a:t>
            </a:r>
          </a:p>
          <a:p>
            <a:pPr indent="-533400" lvl="0" marL="749300" marR="0" rtl="0" algn="l">
              <a:lnSpc>
                <a:spcPct val="100000"/>
              </a:lnSpc>
              <a:spcBef>
                <a:spcPts val="3500"/>
              </a:spcBef>
              <a:spcAft>
                <a:spcPts val="0"/>
              </a:spcAft>
              <a:buClr>
                <a:srgbClr val="FFFF00"/>
              </a:buClr>
              <a:buSzPct val="171000"/>
              <a:buFont typeface="Cabin"/>
              <a:buChar char="•"/>
            </a:pPr>
            <a:r>
              <a:rPr b="0" i="0" lang="en-US" sz="3400" u="none" cap="none" strike="noStrike">
                <a:solidFill>
                  <a:srgbClr val="FFFF00"/>
                </a:solidFill>
                <a:latin typeface="Cabin"/>
                <a:ea typeface="Cabin"/>
                <a:cs typeface="Cabin"/>
                <a:sym typeface="Cabin"/>
              </a:rPr>
              <a:t>Script</a:t>
            </a:r>
          </a:p>
          <a:p>
            <a:pPr indent="-533400" lvl="1" marL="1041400" marR="0" rtl="0" algn="l">
              <a:lnSpc>
                <a:spcPct val="100000"/>
              </a:lnSpc>
              <a:spcBef>
                <a:spcPts val="3500"/>
              </a:spcBef>
              <a:spcAft>
                <a:spcPts val="0"/>
              </a:spcAft>
              <a:buClr>
                <a:schemeClr val="lt1"/>
              </a:buClr>
              <a:buSzPct val="171000"/>
              <a:buFont typeface="Cabin"/>
            </a:pPr>
            <a:r>
              <a:rPr b="0" i="0" lang="en-US" sz="3400" u="none" cap="none" strike="noStrike">
                <a:solidFill>
                  <a:schemeClr val="lt1"/>
                </a:solidFill>
                <a:latin typeface="Cabin"/>
                <a:ea typeface="Cabin"/>
                <a:cs typeface="Cabin"/>
                <a:sym typeface="Cabin"/>
              </a:rPr>
              <a:t>You enter a sequence of statements (lines) into a file using a text editor and tell Python to execute the statements in the file</a:t>
            </a: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53" name="Shape 253"/>
        <p:cNvGrpSpPr/>
        <p:nvPr/>
      </p:nvGrpSpPr>
      <p:grpSpPr>
        <a:xfrm>
          <a:off x="0" y="0"/>
          <a:ext cx="0" cy="0"/>
          <a:chOff x="0" y="0"/>
          <a:chExt cx="0" cy="0"/>
        </a:xfrm>
      </p:grpSpPr>
      <p:sp>
        <p:nvSpPr>
          <p:cNvPr id="254" name="Shape 254"/>
          <p:cNvSpPr txBox="1"/>
          <p:nvPr>
            <p:ph type="title"/>
          </p:nvPr>
        </p:nvSpPr>
        <p:spPr>
          <a:xfrm>
            <a:off x="1155700" y="241300"/>
            <a:ext cx="13931900" cy="2298699"/>
          </a:xfrm>
          <a:prstGeom prst="rect">
            <a:avLst/>
          </a:prstGeom>
          <a:noFill/>
          <a:ln>
            <a:noFill/>
          </a:ln>
        </p:spPr>
        <p:txBody>
          <a:bodyPr anchorCtr="0" anchor="ctr" bIns="38100" lIns="38100" rIns="38100" tIns="38100">
            <a:noAutofit/>
          </a:bodyPr>
          <a:lstStyle/>
          <a:p>
            <a:pPr indent="0" lvl="0" marL="0" marR="0" rtl="0" algn="ctr">
              <a:lnSpc>
                <a:spcPct val="100000"/>
              </a:lnSpc>
              <a:spcBef>
                <a:spcPts val="0"/>
              </a:spcBef>
              <a:spcAft>
                <a:spcPts val="0"/>
              </a:spcAft>
              <a:buClr>
                <a:srgbClr val="00FF00"/>
              </a:buClr>
              <a:buSzPct val="25000"/>
              <a:buFont typeface="Cabin"/>
              <a:buNone/>
            </a:pPr>
            <a:r>
              <a:rPr b="0" i="0" lang="en-US" sz="7600" u="none" cap="none" strike="noStrike">
                <a:solidFill>
                  <a:srgbClr val="FFFF00"/>
                </a:solidFill>
                <a:latin typeface="Cabin"/>
                <a:ea typeface="Cabin"/>
                <a:cs typeface="Cabin"/>
                <a:sym typeface="Cabin"/>
              </a:rPr>
              <a:t>Users</a:t>
            </a:r>
            <a:r>
              <a:rPr lang="en-US" sz="7600">
                <a:solidFill>
                  <a:srgbClr val="FFFF00"/>
                </a:solidFill>
                <a:latin typeface="Cabin"/>
                <a:ea typeface="Cabin"/>
                <a:cs typeface="Cabin"/>
                <a:sym typeface="Cabin"/>
              </a:rPr>
              <a:t> </a:t>
            </a:r>
            <a:r>
              <a:rPr b="0" i="0" lang="en-US" sz="7600" u="none" cap="none" strike="noStrike">
                <a:solidFill>
                  <a:srgbClr val="FFFF00"/>
                </a:solidFill>
                <a:latin typeface="Cabin"/>
                <a:ea typeface="Cabin"/>
                <a:cs typeface="Cabin"/>
                <a:sym typeface="Cabin"/>
              </a:rPr>
              <a:t>vs. Programmers</a:t>
            </a:r>
          </a:p>
        </p:txBody>
      </p:sp>
      <p:sp>
        <p:nvSpPr>
          <p:cNvPr id="255" name="Shape 255"/>
          <p:cNvSpPr txBox="1"/>
          <p:nvPr>
            <p:ph idx="1" type="body"/>
          </p:nvPr>
        </p:nvSpPr>
        <p:spPr>
          <a:xfrm>
            <a:off x="1155700" y="2451100"/>
            <a:ext cx="13932000" cy="5702399"/>
          </a:xfrm>
          <a:prstGeom prst="rect">
            <a:avLst/>
          </a:prstGeom>
          <a:noFill/>
          <a:ln>
            <a:noFill/>
          </a:ln>
        </p:spPr>
        <p:txBody>
          <a:bodyPr anchorCtr="0" anchor="ctr" bIns="38100" lIns="38100" rIns="38100" tIns="38100">
            <a:noAutofit/>
          </a:bodyPr>
          <a:lstStyle/>
          <a:p>
            <a:pPr indent="-345694" lvl="0" marL="749300" marR="0" rtl="0" algn="l">
              <a:lnSpc>
                <a:spcPct val="100000"/>
              </a:lnSpc>
              <a:spcBef>
                <a:spcPts val="0"/>
              </a:spcBef>
              <a:spcAft>
                <a:spcPts val="0"/>
              </a:spcAft>
              <a:buClr>
                <a:schemeClr val="lt1"/>
              </a:buClr>
              <a:buSzPct val="100000"/>
              <a:buFont typeface="Cabin"/>
              <a:buChar char="•"/>
            </a:pPr>
            <a:r>
              <a:rPr b="0" i="0" lang="en-US" sz="3200" u="none" cap="none" strike="noStrike">
                <a:solidFill>
                  <a:schemeClr val="lt1"/>
                </a:solidFill>
                <a:latin typeface="Cabin"/>
                <a:ea typeface="Cabin"/>
                <a:cs typeface="Cabin"/>
                <a:sym typeface="Cabin"/>
              </a:rPr>
              <a:t>Users see computers as a set of tools - word processor, spreadsheet, map, todo list, etc.</a:t>
            </a:r>
          </a:p>
          <a:p>
            <a:pPr indent="-345694" lvl="0" marL="749300" marR="0" rtl="0" algn="l">
              <a:lnSpc>
                <a:spcPct val="100000"/>
              </a:lnSpc>
              <a:spcBef>
                <a:spcPts val="3500"/>
              </a:spcBef>
              <a:spcAft>
                <a:spcPts val="0"/>
              </a:spcAft>
              <a:buClr>
                <a:schemeClr val="lt1"/>
              </a:buClr>
              <a:buSzPct val="100000"/>
              <a:buFont typeface="Cabin"/>
              <a:buChar char="•"/>
            </a:pPr>
            <a:r>
              <a:rPr b="0" i="0" lang="en-US" sz="3200" u="none" cap="none" strike="noStrike">
                <a:solidFill>
                  <a:schemeClr val="lt1"/>
                </a:solidFill>
                <a:latin typeface="Cabin"/>
                <a:ea typeface="Cabin"/>
                <a:cs typeface="Cabin"/>
                <a:sym typeface="Cabin"/>
              </a:rPr>
              <a:t>Programmers learn the computer </a:t>
            </a:r>
            <a:r>
              <a:rPr b="0" i="0" lang="en-US" sz="3200" u="none" cap="none" strike="noStrike">
                <a:solidFill>
                  <a:schemeClr val="lt1"/>
                </a:solidFill>
                <a:latin typeface="Arial"/>
                <a:ea typeface="Arial"/>
                <a:cs typeface="Arial"/>
                <a:sym typeface="Arial"/>
              </a:rPr>
              <a:t>“</a:t>
            </a:r>
            <a:r>
              <a:rPr b="0" i="0" lang="en-US" sz="3200" u="none" cap="none" strike="noStrike">
                <a:solidFill>
                  <a:schemeClr val="lt1"/>
                </a:solidFill>
                <a:latin typeface="Cabin"/>
                <a:ea typeface="Cabin"/>
                <a:cs typeface="Cabin"/>
                <a:sym typeface="Cabin"/>
              </a:rPr>
              <a:t>ways</a:t>
            </a:r>
            <a:r>
              <a:rPr b="0" i="0" lang="en-US" sz="3200" u="none" cap="none" strike="noStrike">
                <a:solidFill>
                  <a:schemeClr val="lt1"/>
                </a:solidFill>
                <a:latin typeface="Arial"/>
                <a:ea typeface="Arial"/>
                <a:cs typeface="Arial"/>
                <a:sym typeface="Arial"/>
              </a:rPr>
              <a:t>”</a:t>
            </a:r>
            <a:r>
              <a:rPr b="0" i="0" lang="en-US" sz="3200" u="none" cap="none" strike="noStrike">
                <a:solidFill>
                  <a:schemeClr val="lt1"/>
                </a:solidFill>
                <a:latin typeface="Cabin"/>
                <a:ea typeface="Cabin"/>
                <a:cs typeface="Cabin"/>
                <a:sym typeface="Cabin"/>
              </a:rPr>
              <a:t> and the computer language</a:t>
            </a:r>
          </a:p>
          <a:p>
            <a:pPr indent="-345694" lvl="0" marL="749300" marR="0" rtl="0" algn="l">
              <a:lnSpc>
                <a:spcPct val="100000"/>
              </a:lnSpc>
              <a:spcBef>
                <a:spcPts val="3500"/>
              </a:spcBef>
              <a:spcAft>
                <a:spcPts val="0"/>
              </a:spcAft>
              <a:buClr>
                <a:schemeClr val="lt1"/>
              </a:buClr>
              <a:buSzPct val="100000"/>
              <a:buFont typeface="Cabin"/>
              <a:buChar char="•"/>
            </a:pPr>
            <a:r>
              <a:rPr b="0" i="0" lang="en-US" sz="3200" u="none" cap="none" strike="noStrike">
                <a:solidFill>
                  <a:schemeClr val="lt1"/>
                </a:solidFill>
                <a:latin typeface="Cabin"/>
                <a:ea typeface="Cabin"/>
                <a:cs typeface="Cabin"/>
                <a:sym typeface="Cabin"/>
              </a:rPr>
              <a:t>Programmers have some tools that allow them to build new tools</a:t>
            </a:r>
          </a:p>
          <a:p>
            <a:pPr indent="-345694" lvl="0" marL="749300" marR="0" rtl="0" algn="l">
              <a:lnSpc>
                <a:spcPct val="100000"/>
              </a:lnSpc>
              <a:spcBef>
                <a:spcPts val="3500"/>
              </a:spcBef>
              <a:spcAft>
                <a:spcPts val="0"/>
              </a:spcAft>
              <a:buClr>
                <a:schemeClr val="lt1"/>
              </a:buClr>
              <a:buSzPct val="100000"/>
              <a:buFont typeface="Cabin"/>
              <a:buChar char="•"/>
            </a:pPr>
            <a:r>
              <a:rPr b="0" i="0" lang="en-US" sz="3200" u="none" cap="none" strike="noStrike">
                <a:solidFill>
                  <a:schemeClr val="lt1"/>
                </a:solidFill>
                <a:latin typeface="Cabin"/>
                <a:ea typeface="Cabin"/>
                <a:cs typeface="Cabin"/>
                <a:sym typeface="Cabin"/>
              </a:rPr>
              <a:t>Programmers sometimes write tools for lots of users and sometimes programmers write little </a:t>
            </a:r>
            <a:r>
              <a:rPr b="0" i="0" lang="en-US" sz="3200" u="none" cap="none" strike="noStrike">
                <a:solidFill>
                  <a:schemeClr val="lt1"/>
                </a:solidFill>
                <a:latin typeface="Arial"/>
                <a:ea typeface="Arial"/>
                <a:cs typeface="Arial"/>
                <a:sym typeface="Arial"/>
              </a:rPr>
              <a:t>“</a:t>
            </a:r>
            <a:r>
              <a:rPr b="0" i="0" lang="en-US" sz="3200" u="none" cap="none" strike="noStrike">
                <a:solidFill>
                  <a:schemeClr val="lt1"/>
                </a:solidFill>
                <a:latin typeface="Cabin"/>
                <a:ea typeface="Cabin"/>
                <a:cs typeface="Cabin"/>
                <a:sym typeface="Cabin"/>
              </a:rPr>
              <a:t>helpers</a:t>
            </a:r>
            <a:r>
              <a:rPr b="0" i="0" lang="en-US" sz="3200" u="none" cap="none" strike="noStrike">
                <a:solidFill>
                  <a:schemeClr val="lt1"/>
                </a:solidFill>
                <a:latin typeface="Arial"/>
                <a:ea typeface="Arial"/>
                <a:cs typeface="Arial"/>
                <a:sym typeface="Arial"/>
              </a:rPr>
              <a:t>”</a:t>
            </a:r>
            <a:r>
              <a:rPr b="0" i="0" lang="en-US" sz="3200" u="none" cap="none" strike="noStrike">
                <a:solidFill>
                  <a:schemeClr val="lt1"/>
                </a:solidFill>
                <a:latin typeface="Cabin"/>
                <a:ea typeface="Cabin"/>
                <a:cs typeface="Cabin"/>
                <a:sym typeface="Cabin"/>
              </a:rPr>
              <a:t> for themselves to automate a task</a:t>
            </a: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43" name="Shape 543"/>
        <p:cNvGrpSpPr/>
        <p:nvPr/>
      </p:nvGrpSpPr>
      <p:grpSpPr>
        <a:xfrm>
          <a:off x="0" y="0"/>
          <a:ext cx="0" cy="0"/>
          <a:chOff x="0" y="0"/>
          <a:chExt cx="0" cy="0"/>
        </a:xfrm>
      </p:grpSpPr>
      <p:sp>
        <p:nvSpPr>
          <p:cNvPr id="544" name="Shape 544"/>
          <p:cNvSpPr txBox="1"/>
          <p:nvPr>
            <p:ph type="title"/>
          </p:nvPr>
        </p:nvSpPr>
        <p:spPr>
          <a:xfrm>
            <a:off x="1155700" y="241300"/>
            <a:ext cx="13931900" cy="2298699"/>
          </a:xfrm>
          <a:prstGeom prst="rect">
            <a:avLst/>
          </a:prstGeom>
          <a:noFill/>
          <a:ln>
            <a:noFill/>
          </a:ln>
        </p:spPr>
        <p:txBody>
          <a:bodyPr anchorCtr="0" anchor="ctr" bIns="38100" lIns="38100" rIns="38100" tIns="38100">
            <a:noAutofit/>
          </a:bodyPr>
          <a:lstStyle/>
          <a:p>
            <a:pPr indent="0" lvl="0" marL="0" marR="0" rtl="0" algn="ctr">
              <a:lnSpc>
                <a:spcPct val="100000"/>
              </a:lnSpc>
              <a:spcBef>
                <a:spcPts val="0"/>
              </a:spcBef>
              <a:spcAft>
                <a:spcPts val="0"/>
              </a:spcAft>
              <a:buClr>
                <a:srgbClr val="00FF00"/>
              </a:buClr>
              <a:buSzPct val="25000"/>
              <a:buFont typeface="Cabin"/>
              <a:buNone/>
            </a:pPr>
            <a:r>
              <a:rPr b="0" i="0" lang="en-US" sz="7600" u="none" cap="none" strike="noStrike">
                <a:solidFill>
                  <a:srgbClr val="FFFF00"/>
                </a:solidFill>
                <a:latin typeface="Cabin"/>
                <a:ea typeface="Cabin"/>
                <a:cs typeface="Cabin"/>
                <a:sym typeface="Cabin"/>
              </a:rPr>
              <a:t>Program Steps or Program Flow</a:t>
            </a:r>
          </a:p>
        </p:txBody>
      </p:sp>
      <p:sp>
        <p:nvSpPr>
          <p:cNvPr id="545" name="Shape 545"/>
          <p:cNvSpPr txBox="1"/>
          <p:nvPr>
            <p:ph idx="1" type="body"/>
          </p:nvPr>
        </p:nvSpPr>
        <p:spPr>
          <a:xfrm>
            <a:off x="1155700" y="2603500"/>
            <a:ext cx="13931900" cy="5702299"/>
          </a:xfrm>
          <a:prstGeom prst="rect">
            <a:avLst/>
          </a:prstGeom>
          <a:noFill/>
          <a:ln>
            <a:noFill/>
          </a:ln>
        </p:spPr>
        <p:txBody>
          <a:bodyPr anchorCtr="0" anchor="ctr" bIns="38100" lIns="38100" rIns="38100" tIns="38100">
            <a:noAutofit/>
          </a:bodyPr>
          <a:lstStyle/>
          <a:p>
            <a:pPr indent="-533400" lvl="0" marL="749300" marR="0" rtl="0" algn="l">
              <a:lnSpc>
                <a:spcPct val="100000"/>
              </a:lnSpc>
              <a:spcBef>
                <a:spcPts val="0"/>
              </a:spcBef>
              <a:spcAft>
                <a:spcPts val="0"/>
              </a:spcAft>
              <a:buClr>
                <a:schemeClr val="lt1"/>
              </a:buClr>
              <a:buSzPct val="171000"/>
              <a:buFont typeface="Cabin"/>
              <a:buChar char="•"/>
            </a:pPr>
            <a:r>
              <a:rPr b="0" i="0" lang="en-US" sz="3600" u="none" cap="none" strike="noStrike">
                <a:solidFill>
                  <a:schemeClr val="lt1"/>
                </a:solidFill>
                <a:latin typeface="Cabin"/>
                <a:ea typeface="Cabin"/>
                <a:cs typeface="Cabin"/>
                <a:sym typeface="Cabin"/>
              </a:rPr>
              <a:t>Like a recipe or installation instructions, a program is a </a:t>
            </a:r>
            <a:r>
              <a:rPr b="0" i="0" lang="en-US" sz="3600" u="none" cap="none" strike="noStrike">
                <a:solidFill>
                  <a:srgbClr val="FFFF00"/>
                </a:solidFill>
                <a:latin typeface="Cabin"/>
                <a:ea typeface="Cabin"/>
                <a:cs typeface="Cabin"/>
                <a:sym typeface="Cabin"/>
              </a:rPr>
              <a:t>sequence</a:t>
            </a:r>
            <a:r>
              <a:rPr b="0" i="0" lang="en-US" sz="3600" u="none" cap="none" strike="noStrike">
                <a:solidFill>
                  <a:schemeClr val="lt1"/>
                </a:solidFill>
                <a:latin typeface="Cabin"/>
                <a:ea typeface="Cabin"/>
                <a:cs typeface="Cabin"/>
                <a:sym typeface="Cabin"/>
              </a:rPr>
              <a:t> of steps to be done in order.</a:t>
            </a:r>
          </a:p>
          <a:p>
            <a:pPr indent="-533400" lvl="0" marL="749300" marR="0" rtl="0" algn="l">
              <a:lnSpc>
                <a:spcPct val="100000"/>
              </a:lnSpc>
              <a:spcBef>
                <a:spcPts val="3500"/>
              </a:spcBef>
              <a:spcAft>
                <a:spcPts val="0"/>
              </a:spcAft>
              <a:buClr>
                <a:schemeClr val="lt1"/>
              </a:buClr>
              <a:buSzPct val="171000"/>
              <a:buFont typeface="Cabin"/>
              <a:buChar char="•"/>
            </a:pPr>
            <a:r>
              <a:rPr b="0" i="0" lang="en-US" sz="3600" u="none" cap="none" strike="noStrike">
                <a:solidFill>
                  <a:schemeClr val="lt1"/>
                </a:solidFill>
                <a:latin typeface="Cabin"/>
                <a:ea typeface="Cabin"/>
                <a:cs typeface="Cabin"/>
                <a:sym typeface="Cabin"/>
              </a:rPr>
              <a:t>Some steps are </a:t>
            </a:r>
            <a:r>
              <a:rPr b="0" i="0" lang="en-US" sz="3600" u="none" cap="none" strike="noStrike">
                <a:solidFill>
                  <a:srgbClr val="FFFF00"/>
                </a:solidFill>
                <a:latin typeface="Cabin"/>
                <a:ea typeface="Cabin"/>
                <a:cs typeface="Cabin"/>
                <a:sym typeface="Cabin"/>
              </a:rPr>
              <a:t>conditional</a:t>
            </a:r>
            <a:r>
              <a:rPr b="0" i="0" lang="en-US" sz="3600" u="none" cap="none" strike="noStrike">
                <a:solidFill>
                  <a:schemeClr val="lt1"/>
                </a:solidFill>
                <a:latin typeface="Cabin"/>
                <a:ea typeface="Cabin"/>
                <a:cs typeface="Cabin"/>
                <a:sym typeface="Cabin"/>
              </a:rPr>
              <a:t> - they may be skipped.</a:t>
            </a:r>
          </a:p>
          <a:p>
            <a:pPr indent="-533400" lvl="0" marL="749300" marR="0" rtl="0" algn="l">
              <a:lnSpc>
                <a:spcPct val="100000"/>
              </a:lnSpc>
              <a:spcBef>
                <a:spcPts val="3500"/>
              </a:spcBef>
              <a:spcAft>
                <a:spcPts val="0"/>
              </a:spcAft>
              <a:buClr>
                <a:schemeClr val="lt1"/>
              </a:buClr>
              <a:buSzPct val="171000"/>
              <a:buFont typeface="Cabin"/>
              <a:buChar char="•"/>
            </a:pPr>
            <a:r>
              <a:rPr b="0" i="0" lang="en-US" sz="3600" u="none" cap="none" strike="noStrike">
                <a:solidFill>
                  <a:schemeClr val="lt1"/>
                </a:solidFill>
                <a:latin typeface="Cabin"/>
                <a:ea typeface="Cabin"/>
                <a:cs typeface="Cabin"/>
                <a:sym typeface="Cabin"/>
              </a:rPr>
              <a:t>Sometimes a step or group of steps are to be </a:t>
            </a:r>
            <a:r>
              <a:rPr b="0" i="0" lang="en-US" sz="3600" u="none" cap="none" strike="noStrike">
                <a:solidFill>
                  <a:srgbClr val="FFFF00"/>
                </a:solidFill>
                <a:latin typeface="Cabin"/>
                <a:ea typeface="Cabin"/>
                <a:cs typeface="Cabin"/>
                <a:sym typeface="Cabin"/>
              </a:rPr>
              <a:t>repeated</a:t>
            </a:r>
            <a:r>
              <a:rPr b="0" i="0" lang="en-US" sz="3600" u="none" cap="none" strike="noStrike">
                <a:solidFill>
                  <a:schemeClr val="lt1"/>
                </a:solidFill>
                <a:latin typeface="Cabin"/>
                <a:ea typeface="Cabin"/>
                <a:cs typeface="Cabin"/>
                <a:sym typeface="Cabin"/>
              </a:rPr>
              <a:t>.</a:t>
            </a:r>
          </a:p>
          <a:p>
            <a:pPr indent="-533400" lvl="0" marL="749300" marR="0" rtl="0" algn="l">
              <a:lnSpc>
                <a:spcPct val="100000"/>
              </a:lnSpc>
              <a:spcBef>
                <a:spcPts val="3500"/>
              </a:spcBef>
              <a:spcAft>
                <a:spcPts val="0"/>
              </a:spcAft>
              <a:buClr>
                <a:schemeClr val="lt1"/>
              </a:buClr>
              <a:buSzPct val="171000"/>
              <a:buFont typeface="Cabin"/>
              <a:buChar char="•"/>
            </a:pPr>
            <a:r>
              <a:rPr b="0" i="0" lang="en-US" sz="3600" u="none" cap="none" strike="noStrike">
                <a:solidFill>
                  <a:schemeClr val="lt1"/>
                </a:solidFill>
                <a:latin typeface="Cabin"/>
                <a:ea typeface="Cabin"/>
                <a:cs typeface="Cabin"/>
                <a:sym typeface="Cabin"/>
              </a:rPr>
              <a:t>Sometimes we store a set of steps to be used over and over as needed several places throughout the program (Chapter 4).</a:t>
            </a: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49" name="Shape 549"/>
        <p:cNvGrpSpPr/>
        <p:nvPr/>
      </p:nvGrpSpPr>
      <p:grpSpPr>
        <a:xfrm>
          <a:off x="0" y="0"/>
          <a:ext cx="0" cy="0"/>
          <a:chOff x="0" y="0"/>
          <a:chExt cx="0" cy="0"/>
        </a:xfrm>
      </p:grpSpPr>
      <p:sp>
        <p:nvSpPr>
          <p:cNvPr id="550" name="Shape 550"/>
          <p:cNvSpPr txBox="1"/>
          <p:nvPr>
            <p:ph type="title"/>
          </p:nvPr>
        </p:nvSpPr>
        <p:spPr>
          <a:xfrm>
            <a:off x="1155700" y="241300"/>
            <a:ext cx="13931900" cy="2298699"/>
          </a:xfrm>
          <a:prstGeom prst="rect">
            <a:avLst/>
          </a:prstGeom>
          <a:noFill/>
          <a:ln>
            <a:noFill/>
          </a:ln>
        </p:spPr>
        <p:txBody>
          <a:bodyPr anchorCtr="0" anchor="ctr" bIns="38100" lIns="38100" rIns="38100" tIns="38100">
            <a:noAutofit/>
          </a:bodyPr>
          <a:lstStyle/>
          <a:p>
            <a:pPr indent="0" lvl="0" marL="0" marR="0" rtl="0" algn="ctr">
              <a:lnSpc>
                <a:spcPct val="100000"/>
              </a:lnSpc>
              <a:spcBef>
                <a:spcPts val="0"/>
              </a:spcBef>
              <a:spcAft>
                <a:spcPts val="0"/>
              </a:spcAft>
              <a:buClr>
                <a:schemeClr val="lt1"/>
              </a:buClr>
              <a:buSzPct val="25000"/>
              <a:buFont typeface="Cabin"/>
              <a:buNone/>
            </a:pPr>
            <a:r>
              <a:rPr b="0" i="0" lang="en-US" sz="7600" u="none" cap="none" strike="noStrike">
                <a:solidFill>
                  <a:srgbClr val="FFFF00"/>
                </a:solidFill>
                <a:latin typeface="Cabin"/>
                <a:ea typeface="Cabin"/>
                <a:cs typeface="Cabin"/>
                <a:sym typeface="Cabin"/>
              </a:rPr>
              <a:t>Sequential Steps</a:t>
            </a:r>
          </a:p>
        </p:txBody>
      </p:sp>
      <p:sp>
        <p:nvSpPr>
          <p:cNvPr id="551" name="Shape 551"/>
          <p:cNvSpPr txBox="1"/>
          <p:nvPr/>
        </p:nvSpPr>
        <p:spPr>
          <a:xfrm>
            <a:off x="6859571" y="3073400"/>
            <a:ext cx="2177699" cy="3268799"/>
          </a:xfrm>
          <a:prstGeom prst="rect">
            <a:avLst/>
          </a:prstGeom>
          <a:noFill/>
          <a:ln>
            <a:noFill/>
          </a:ln>
        </p:spPr>
        <p:txBody>
          <a:bodyPr anchorCtr="0" anchor="ctr" bIns="0" lIns="0" rIns="0" tIns="0">
            <a:noAutofit/>
          </a:bodyPr>
          <a:lstStyle/>
          <a:p>
            <a:pPr indent="0" lvl="0" marL="0" marR="0" rtl="0" algn="l">
              <a:lnSpc>
                <a:spcPct val="100000"/>
              </a:lnSpc>
              <a:spcBef>
                <a:spcPts val="0"/>
              </a:spcBef>
              <a:spcAft>
                <a:spcPts val="0"/>
              </a:spcAft>
              <a:buClr>
                <a:schemeClr val="lt1"/>
              </a:buClr>
              <a:buSzPct val="25000"/>
              <a:buFont typeface="Cabin"/>
              <a:buNone/>
            </a:pPr>
            <a:r>
              <a:rPr b="0" i="0" lang="en-US" sz="3600" u="none" cap="none" strike="noStrike">
                <a:solidFill>
                  <a:schemeClr val="lt1"/>
                </a:solidFill>
                <a:latin typeface="Cabin"/>
                <a:ea typeface="Cabin"/>
                <a:cs typeface="Cabin"/>
                <a:sym typeface="Cabin"/>
              </a:rPr>
              <a:t>Program:</a:t>
            </a:r>
          </a:p>
          <a:p>
            <a:pPr indent="0" lvl="0" marL="0" marR="0" rtl="0" algn="ctr">
              <a:lnSpc>
                <a:spcPct val="100000"/>
              </a:lnSpc>
              <a:spcBef>
                <a:spcPts val="0"/>
              </a:spcBef>
              <a:spcAft>
                <a:spcPts val="0"/>
              </a:spcAft>
              <a:buNone/>
            </a:pPr>
            <a:r>
              <a:t/>
            </a:r>
            <a:endParaRPr b="0" i="0" sz="3600" u="none" cap="none" strike="noStrike">
              <a:solidFill>
                <a:srgbClr val="FF7F00"/>
              </a:solidFill>
              <a:latin typeface="Cabin"/>
              <a:ea typeface="Cabin"/>
              <a:cs typeface="Cabin"/>
              <a:sym typeface="Cabin"/>
            </a:endParaRPr>
          </a:p>
          <a:p>
            <a:pPr indent="0" lvl="0" marL="0" marR="0" rtl="0" algn="l">
              <a:lnSpc>
                <a:spcPct val="100000"/>
              </a:lnSpc>
              <a:spcBef>
                <a:spcPts val="0"/>
              </a:spcBef>
              <a:spcAft>
                <a:spcPts val="0"/>
              </a:spcAft>
              <a:buClr>
                <a:srgbClr val="FF7F00"/>
              </a:buClr>
              <a:buSzPct val="25000"/>
              <a:buFont typeface="Cabin"/>
              <a:buNone/>
            </a:pPr>
            <a:r>
              <a:rPr b="0" i="0" lang="en-US" sz="3600" u="none" cap="none" strike="noStrike">
                <a:solidFill>
                  <a:srgbClr val="00FF00"/>
                </a:solidFill>
                <a:latin typeface="Cabin"/>
                <a:ea typeface="Cabin"/>
                <a:cs typeface="Cabin"/>
                <a:sym typeface="Cabin"/>
              </a:rPr>
              <a:t>x = 2</a:t>
            </a:r>
          </a:p>
          <a:p>
            <a:pPr indent="0" lvl="0" marL="0" marR="0" rtl="0" algn="l">
              <a:lnSpc>
                <a:spcPct val="100000"/>
              </a:lnSpc>
              <a:spcBef>
                <a:spcPts val="0"/>
              </a:spcBef>
              <a:spcAft>
                <a:spcPts val="0"/>
              </a:spcAft>
              <a:buClr>
                <a:srgbClr val="FFFF00"/>
              </a:buClr>
              <a:buSzPct val="25000"/>
              <a:buFont typeface="Cabin"/>
              <a:buNone/>
            </a:pPr>
            <a:r>
              <a:rPr b="0" i="0" lang="en-US" sz="3600" u="none" cap="none" strike="noStrike">
                <a:solidFill>
                  <a:srgbClr val="FFFF00"/>
                </a:solidFill>
                <a:latin typeface="Cabin"/>
                <a:ea typeface="Cabin"/>
                <a:cs typeface="Cabin"/>
                <a:sym typeface="Cabin"/>
              </a:rPr>
              <a:t>print</a:t>
            </a:r>
            <a:r>
              <a:rPr b="0" i="0" lang="en-US" sz="3600" u="none" cap="none" strike="noStrike">
                <a:solidFill>
                  <a:srgbClr val="FF7F00"/>
                </a:solidFill>
                <a:latin typeface="Cabin"/>
                <a:ea typeface="Cabin"/>
                <a:cs typeface="Cabin"/>
                <a:sym typeface="Cabin"/>
              </a:rPr>
              <a:t> </a:t>
            </a:r>
            <a:r>
              <a:rPr b="0" i="0" lang="en-US" sz="3600" u="none" cap="none" strike="noStrike">
                <a:solidFill>
                  <a:srgbClr val="00FF00"/>
                </a:solidFill>
                <a:latin typeface="Cabin"/>
                <a:ea typeface="Cabin"/>
                <a:cs typeface="Cabin"/>
                <a:sym typeface="Cabin"/>
              </a:rPr>
              <a:t>x</a:t>
            </a:r>
          </a:p>
          <a:p>
            <a:pPr indent="0" lvl="0" marL="0" marR="0" rtl="0" algn="l">
              <a:lnSpc>
                <a:spcPct val="100000"/>
              </a:lnSpc>
              <a:spcBef>
                <a:spcPts val="0"/>
              </a:spcBef>
              <a:spcAft>
                <a:spcPts val="0"/>
              </a:spcAft>
              <a:buClr>
                <a:srgbClr val="FF7F00"/>
              </a:buClr>
              <a:buSzPct val="25000"/>
              <a:buFont typeface="Cabin"/>
              <a:buNone/>
            </a:pPr>
            <a:r>
              <a:rPr b="0" i="0" lang="en-US" sz="3600" u="none" cap="none" strike="noStrike">
                <a:solidFill>
                  <a:srgbClr val="00FF00"/>
                </a:solidFill>
                <a:latin typeface="Cabin"/>
                <a:ea typeface="Cabin"/>
                <a:cs typeface="Cabin"/>
                <a:sym typeface="Cabin"/>
              </a:rPr>
              <a:t>x = x + 2</a:t>
            </a:r>
          </a:p>
          <a:p>
            <a:pPr indent="0" lvl="0" marL="0" marR="0" rtl="0" algn="l">
              <a:lnSpc>
                <a:spcPct val="100000"/>
              </a:lnSpc>
              <a:spcBef>
                <a:spcPts val="0"/>
              </a:spcBef>
              <a:spcAft>
                <a:spcPts val="0"/>
              </a:spcAft>
              <a:buClr>
                <a:srgbClr val="FFFF00"/>
              </a:buClr>
              <a:buSzPct val="25000"/>
              <a:buFont typeface="Cabin"/>
              <a:buNone/>
            </a:pPr>
            <a:r>
              <a:rPr b="0" i="0" lang="en-US" sz="3600" u="none" cap="none" strike="noStrike">
                <a:solidFill>
                  <a:srgbClr val="FFFF00"/>
                </a:solidFill>
                <a:latin typeface="Cabin"/>
                <a:ea typeface="Cabin"/>
                <a:cs typeface="Cabin"/>
                <a:sym typeface="Cabin"/>
              </a:rPr>
              <a:t>print</a:t>
            </a:r>
            <a:r>
              <a:rPr b="0" i="0" lang="en-US" sz="3600" u="none" cap="none" strike="noStrike">
                <a:solidFill>
                  <a:srgbClr val="FF7F00"/>
                </a:solidFill>
                <a:latin typeface="Cabin"/>
                <a:ea typeface="Cabin"/>
                <a:cs typeface="Cabin"/>
                <a:sym typeface="Cabin"/>
              </a:rPr>
              <a:t> </a:t>
            </a:r>
            <a:r>
              <a:rPr b="0" i="0" lang="en-US" sz="3600" u="none" cap="none" strike="noStrike">
                <a:solidFill>
                  <a:srgbClr val="00FF00"/>
                </a:solidFill>
                <a:latin typeface="Cabin"/>
                <a:ea typeface="Cabin"/>
                <a:cs typeface="Cabin"/>
                <a:sym typeface="Cabin"/>
              </a:rPr>
              <a:t>x</a:t>
            </a:r>
          </a:p>
        </p:txBody>
      </p:sp>
      <p:sp>
        <p:nvSpPr>
          <p:cNvPr id="552" name="Shape 552"/>
          <p:cNvSpPr txBox="1"/>
          <p:nvPr/>
        </p:nvSpPr>
        <p:spPr>
          <a:xfrm>
            <a:off x="11812570" y="3656000"/>
            <a:ext cx="1993800" cy="2132099"/>
          </a:xfrm>
          <a:prstGeom prst="rect">
            <a:avLst/>
          </a:prstGeom>
          <a:noFill/>
          <a:ln>
            <a:noFill/>
          </a:ln>
        </p:spPr>
        <p:txBody>
          <a:bodyPr anchorCtr="0" anchor="ctr" bIns="0" lIns="0" rIns="0" tIns="0">
            <a:noAutofit/>
          </a:bodyPr>
          <a:lstStyle/>
          <a:p>
            <a:pPr indent="0" lvl="0" marL="0" marR="0" rtl="0" algn="l">
              <a:lnSpc>
                <a:spcPct val="100000"/>
              </a:lnSpc>
              <a:spcBef>
                <a:spcPts val="0"/>
              </a:spcBef>
              <a:spcAft>
                <a:spcPts val="0"/>
              </a:spcAft>
              <a:buClr>
                <a:schemeClr val="lt1"/>
              </a:buClr>
              <a:buSzPct val="25000"/>
              <a:buFont typeface="Cabin"/>
              <a:buNone/>
            </a:pPr>
            <a:r>
              <a:rPr b="0" i="0" lang="en-US" sz="3600" u="none" cap="none" strike="noStrike">
                <a:solidFill>
                  <a:schemeClr val="lt1"/>
                </a:solidFill>
                <a:latin typeface="Cabin"/>
                <a:ea typeface="Cabin"/>
                <a:cs typeface="Cabin"/>
                <a:sym typeface="Cabin"/>
              </a:rPr>
              <a:t>Output:</a:t>
            </a:r>
          </a:p>
          <a:p>
            <a:pPr indent="0" lvl="0" marL="0" marR="0" rtl="0" algn="ctr">
              <a:lnSpc>
                <a:spcPct val="100000"/>
              </a:lnSpc>
              <a:spcBef>
                <a:spcPts val="0"/>
              </a:spcBef>
              <a:spcAft>
                <a:spcPts val="0"/>
              </a:spcAft>
              <a:buNone/>
            </a:pPr>
            <a:r>
              <a:t/>
            </a:r>
            <a:endParaRPr b="0" i="0" sz="3600" u="none" cap="none" strike="noStrike">
              <a:solidFill>
                <a:schemeClr val="lt1"/>
              </a:solidFill>
              <a:latin typeface="Cabin"/>
              <a:ea typeface="Cabin"/>
              <a:cs typeface="Cabin"/>
              <a:sym typeface="Cabin"/>
            </a:endParaRPr>
          </a:p>
          <a:p>
            <a:pPr indent="0" lvl="0" marL="0" marR="0" rtl="0" algn="l">
              <a:lnSpc>
                <a:spcPct val="100000"/>
              </a:lnSpc>
              <a:spcBef>
                <a:spcPts val="0"/>
              </a:spcBef>
              <a:spcAft>
                <a:spcPts val="0"/>
              </a:spcAft>
              <a:buClr>
                <a:srgbClr val="FF00FF"/>
              </a:buClr>
              <a:buSzPct val="25000"/>
              <a:buFont typeface="Cabin"/>
              <a:buNone/>
            </a:pPr>
            <a:r>
              <a:rPr b="0" i="0" lang="en-US" sz="3600" u="none" cap="none" strike="noStrike">
                <a:solidFill>
                  <a:srgbClr val="FFFF00"/>
                </a:solidFill>
                <a:latin typeface="Cabin"/>
                <a:ea typeface="Cabin"/>
                <a:cs typeface="Cabin"/>
                <a:sym typeface="Cabin"/>
              </a:rPr>
              <a:t>2</a:t>
            </a:r>
          </a:p>
          <a:p>
            <a:pPr indent="0" lvl="0" marL="0" marR="0" rtl="0" algn="l">
              <a:lnSpc>
                <a:spcPct val="100000"/>
              </a:lnSpc>
              <a:spcBef>
                <a:spcPts val="0"/>
              </a:spcBef>
              <a:spcAft>
                <a:spcPts val="0"/>
              </a:spcAft>
              <a:buClr>
                <a:srgbClr val="FF00FF"/>
              </a:buClr>
              <a:buSzPct val="25000"/>
              <a:buFont typeface="Cabin"/>
              <a:buNone/>
            </a:pPr>
            <a:r>
              <a:rPr b="0" i="0" lang="en-US" sz="3600" u="none" cap="none" strike="noStrike">
                <a:solidFill>
                  <a:srgbClr val="FFFF00"/>
                </a:solidFill>
                <a:latin typeface="Cabin"/>
                <a:ea typeface="Cabin"/>
                <a:cs typeface="Cabin"/>
                <a:sym typeface="Cabin"/>
              </a:rPr>
              <a:t>4</a:t>
            </a:r>
          </a:p>
        </p:txBody>
      </p:sp>
      <p:sp>
        <p:nvSpPr>
          <p:cNvPr id="553" name="Shape 553"/>
          <p:cNvSpPr txBox="1"/>
          <p:nvPr/>
        </p:nvSpPr>
        <p:spPr>
          <a:xfrm>
            <a:off x="1587500" y="3073400"/>
            <a:ext cx="2743199" cy="596900"/>
          </a:xfrm>
          <a:prstGeom prst="rect">
            <a:avLst/>
          </a:prstGeom>
          <a:noFill/>
          <a:ln cap="flat" cmpd="sng" w="76200">
            <a:solidFill>
              <a:srgbClr val="00FFFF"/>
            </a:solidFill>
            <a:prstDash val="solid"/>
            <a:round/>
            <a:headEnd len="med" w="med" type="none"/>
            <a:tailEnd len="med" w="med" type="none"/>
          </a:ln>
        </p:spPr>
        <p:txBody>
          <a:bodyPr anchorCtr="0" anchor="ctr" bIns="0" lIns="0" rIns="0" tIns="0">
            <a:noAutofit/>
          </a:bodyPr>
          <a:lstStyle/>
          <a:p>
            <a:pPr indent="0" lvl="0" marL="0" marR="0" rtl="0" algn="ctr">
              <a:lnSpc>
                <a:spcPct val="100000"/>
              </a:lnSpc>
              <a:spcBef>
                <a:spcPts val="0"/>
              </a:spcBef>
              <a:spcAft>
                <a:spcPts val="0"/>
              </a:spcAft>
              <a:buClr>
                <a:schemeClr val="lt1"/>
              </a:buClr>
              <a:buSzPct val="25000"/>
              <a:buFont typeface="Cabin"/>
              <a:buNone/>
            </a:pPr>
            <a:r>
              <a:rPr b="0" i="0" lang="en-US" sz="3500" u="none" cap="none" strike="noStrike">
                <a:solidFill>
                  <a:schemeClr val="lt1"/>
                </a:solidFill>
                <a:latin typeface="Cabin"/>
                <a:ea typeface="Cabin"/>
                <a:cs typeface="Cabin"/>
                <a:sym typeface="Cabin"/>
              </a:rPr>
              <a:t>x = 2</a:t>
            </a:r>
          </a:p>
        </p:txBody>
      </p:sp>
      <p:sp>
        <p:nvSpPr>
          <p:cNvPr id="554" name="Shape 554"/>
          <p:cNvSpPr txBox="1"/>
          <p:nvPr/>
        </p:nvSpPr>
        <p:spPr>
          <a:xfrm>
            <a:off x="1587500" y="4178300"/>
            <a:ext cx="2743199" cy="596900"/>
          </a:xfrm>
          <a:prstGeom prst="rect">
            <a:avLst/>
          </a:prstGeom>
          <a:noFill/>
          <a:ln cap="flat" cmpd="sng" w="76200">
            <a:solidFill>
              <a:srgbClr val="00FFFF"/>
            </a:solidFill>
            <a:prstDash val="solid"/>
            <a:round/>
            <a:headEnd len="med" w="med" type="none"/>
            <a:tailEnd len="med" w="med" type="none"/>
          </a:ln>
        </p:spPr>
        <p:txBody>
          <a:bodyPr anchorCtr="0" anchor="ctr" bIns="0" lIns="0" rIns="0" tIns="0">
            <a:noAutofit/>
          </a:bodyPr>
          <a:lstStyle/>
          <a:p>
            <a:pPr indent="0" lvl="0" marL="0" marR="0" rtl="0" algn="ctr">
              <a:lnSpc>
                <a:spcPct val="100000"/>
              </a:lnSpc>
              <a:spcBef>
                <a:spcPts val="0"/>
              </a:spcBef>
              <a:spcAft>
                <a:spcPts val="0"/>
              </a:spcAft>
              <a:buClr>
                <a:schemeClr val="lt1"/>
              </a:buClr>
              <a:buSzPct val="25000"/>
              <a:buFont typeface="Cabin"/>
              <a:buNone/>
            </a:pPr>
            <a:r>
              <a:rPr b="0" i="0" lang="en-US" sz="3500" u="none" cap="none" strike="noStrike">
                <a:solidFill>
                  <a:schemeClr val="lt1"/>
                </a:solidFill>
                <a:latin typeface="Cabin"/>
                <a:ea typeface="Cabin"/>
                <a:cs typeface="Cabin"/>
                <a:sym typeface="Cabin"/>
              </a:rPr>
              <a:t>print x</a:t>
            </a:r>
          </a:p>
        </p:txBody>
      </p:sp>
      <p:cxnSp>
        <p:nvCxnSpPr>
          <p:cNvPr id="555" name="Shape 555"/>
          <p:cNvCxnSpPr/>
          <p:nvPr/>
        </p:nvCxnSpPr>
        <p:spPr>
          <a:xfrm rot="10800000">
            <a:off x="2940049" y="3656011"/>
            <a:ext cx="14287" cy="566736"/>
          </a:xfrm>
          <a:prstGeom prst="straightConnector1">
            <a:avLst/>
          </a:prstGeom>
          <a:noFill/>
          <a:ln cap="rnd" cmpd="sng" w="76200">
            <a:solidFill>
              <a:srgbClr val="00FFFF"/>
            </a:solidFill>
            <a:prstDash val="solid"/>
            <a:miter/>
            <a:headEnd len="med" w="med" type="stealth"/>
            <a:tailEnd len="med" w="med" type="none"/>
          </a:ln>
        </p:spPr>
      </p:cxnSp>
      <p:sp>
        <p:nvSpPr>
          <p:cNvPr id="556" name="Shape 556"/>
          <p:cNvSpPr txBox="1"/>
          <p:nvPr/>
        </p:nvSpPr>
        <p:spPr>
          <a:xfrm>
            <a:off x="1587500" y="5245100"/>
            <a:ext cx="2743199" cy="596900"/>
          </a:xfrm>
          <a:prstGeom prst="rect">
            <a:avLst/>
          </a:prstGeom>
          <a:noFill/>
          <a:ln cap="flat" cmpd="sng" w="76200">
            <a:solidFill>
              <a:srgbClr val="00FFFF"/>
            </a:solidFill>
            <a:prstDash val="solid"/>
            <a:round/>
            <a:headEnd len="med" w="med" type="none"/>
            <a:tailEnd len="med" w="med" type="none"/>
          </a:ln>
        </p:spPr>
        <p:txBody>
          <a:bodyPr anchorCtr="0" anchor="ctr" bIns="0" lIns="0" rIns="0" tIns="0">
            <a:noAutofit/>
          </a:bodyPr>
          <a:lstStyle/>
          <a:p>
            <a:pPr indent="0" lvl="0" marL="0" marR="0" rtl="0" algn="ctr">
              <a:lnSpc>
                <a:spcPct val="100000"/>
              </a:lnSpc>
              <a:spcBef>
                <a:spcPts val="0"/>
              </a:spcBef>
              <a:spcAft>
                <a:spcPts val="0"/>
              </a:spcAft>
              <a:buClr>
                <a:schemeClr val="lt1"/>
              </a:buClr>
              <a:buSzPct val="25000"/>
              <a:buFont typeface="Cabin"/>
              <a:buNone/>
            </a:pPr>
            <a:r>
              <a:rPr b="0" i="0" lang="en-US" sz="3500" u="none" cap="none" strike="noStrike">
                <a:solidFill>
                  <a:schemeClr val="lt1"/>
                </a:solidFill>
                <a:latin typeface="Cabin"/>
                <a:ea typeface="Cabin"/>
                <a:cs typeface="Cabin"/>
                <a:sym typeface="Cabin"/>
              </a:rPr>
              <a:t>x = x + 2</a:t>
            </a:r>
          </a:p>
        </p:txBody>
      </p:sp>
      <p:cxnSp>
        <p:nvCxnSpPr>
          <p:cNvPr id="557" name="Shape 557"/>
          <p:cNvCxnSpPr/>
          <p:nvPr/>
        </p:nvCxnSpPr>
        <p:spPr>
          <a:xfrm rot="10800000">
            <a:off x="2940049" y="4722811"/>
            <a:ext cx="14287" cy="566736"/>
          </a:xfrm>
          <a:prstGeom prst="straightConnector1">
            <a:avLst/>
          </a:prstGeom>
          <a:noFill/>
          <a:ln cap="rnd" cmpd="sng" w="76200">
            <a:solidFill>
              <a:srgbClr val="00FFFF"/>
            </a:solidFill>
            <a:prstDash val="solid"/>
            <a:miter/>
            <a:headEnd len="med" w="med" type="stealth"/>
            <a:tailEnd len="med" w="med" type="none"/>
          </a:ln>
        </p:spPr>
      </p:cxnSp>
      <p:sp>
        <p:nvSpPr>
          <p:cNvPr id="558" name="Shape 558"/>
          <p:cNvSpPr txBox="1"/>
          <p:nvPr/>
        </p:nvSpPr>
        <p:spPr>
          <a:xfrm>
            <a:off x="1587500" y="6362700"/>
            <a:ext cx="2743199" cy="596900"/>
          </a:xfrm>
          <a:prstGeom prst="rect">
            <a:avLst/>
          </a:prstGeom>
          <a:noFill/>
          <a:ln cap="flat" cmpd="sng" w="76200">
            <a:solidFill>
              <a:srgbClr val="00FFFF"/>
            </a:solidFill>
            <a:prstDash val="solid"/>
            <a:round/>
            <a:headEnd len="med" w="med" type="none"/>
            <a:tailEnd len="med" w="med" type="none"/>
          </a:ln>
        </p:spPr>
        <p:txBody>
          <a:bodyPr anchorCtr="0" anchor="ctr" bIns="0" lIns="0" rIns="0" tIns="0">
            <a:noAutofit/>
          </a:bodyPr>
          <a:lstStyle/>
          <a:p>
            <a:pPr indent="0" lvl="0" marL="0" marR="0" rtl="0" algn="ctr">
              <a:lnSpc>
                <a:spcPct val="100000"/>
              </a:lnSpc>
              <a:spcBef>
                <a:spcPts val="0"/>
              </a:spcBef>
              <a:spcAft>
                <a:spcPts val="0"/>
              </a:spcAft>
              <a:buClr>
                <a:schemeClr val="lt1"/>
              </a:buClr>
              <a:buSzPct val="25000"/>
              <a:buFont typeface="Cabin"/>
              <a:buNone/>
            </a:pPr>
            <a:r>
              <a:rPr b="0" i="0" lang="en-US" sz="3500" u="none" cap="none" strike="noStrike">
                <a:solidFill>
                  <a:schemeClr val="lt1"/>
                </a:solidFill>
                <a:latin typeface="Cabin"/>
                <a:ea typeface="Cabin"/>
                <a:cs typeface="Cabin"/>
                <a:sym typeface="Cabin"/>
              </a:rPr>
              <a:t>print x</a:t>
            </a:r>
          </a:p>
        </p:txBody>
      </p:sp>
      <p:cxnSp>
        <p:nvCxnSpPr>
          <p:cNvPr id="559" name="Shape 559"/>
          <p:cNvCxnSpPr/>
          <p:nvPr/>
        </p:nvCxnSpPr>
        <p:spPr>
          <a:xfrm rot="10800000">
            <a:off x="2940049" y="5840411"/>
            <a:ext cx="14287" cy="566736"/>
          </a:xfrm>
          <a:prstGeom prst="straightConnector1">
            <a:avLst/>
          </a:prstGeom>
          <a:noFill/>
          <a:ln cap="rnd" cmpd="sng" w="76200">
            <a:solidFill>
              <a:srgbClr val="00FFFF"/>
            </a:solidFill>
            <a:prstDash val="solid"/>
            <a:miter/>
            <a:headEnd len="med" w="med" type="stealth"/>
            <a:tailEnd len="med" w="med" type="none"/>
          </a:ln>
        </p:spPr>
      </p:cxnSp>
      <p:cxnSp>
        <p:nvCxnSpPr>
          <p:cNvPr id="560" name="Shape 560"/>
          <p:cNvCxnSpPr/>
          <p:nvPr/>
        </p:nvCxnSpPr>
        <p:spPr>
          <a:xfrm rot="10800000">
            <a:off x="8515349" y="4992524"/>
            <a:ext cx="3190200" cy="59100"/>
          </a:xfrm>
          <a:prstGeom prst="straightConnector1">
            <a:avLst/>
          </a:prstGeom>
          <a:noFill/>
          <a:ln cap="rnd" cmpd="sng" w="50800">
            <a:solidFill>
              <a:srgbClr val="FFFFFF"/>
            </a:solidFill>
            <a:prstDash val="solid"/>
            <a:miter/>
            <a:headEnd len="med" w="med" type="stealth"/>
            <a:tailEnd len="med" w="med" type="none"/>
          </a:ln>
        </p:spPr>
      </p:cxnSp>
      <p:cxnSp>
        <p:nvCxnSpPr>
          <p:cNvPr id="561" name="Shape 561"/>
          <p:cNvCxnSpPr/>
          <p:nvPr/>
        </p:nvCxnSpPr>
        <p:spPr>
          <a:xfrm flipH="1">
            <a:off x="8450400" y="5609700"/>
            <a:ext cx="3326699" cy="475199"/>
          </a:xfrm>
          <a:prstGeom prst="straightConnector1">
            <a:avLst/>
          </a:prstGeom>
          <a:noFill/>
          <a:ln cap="rnd" cmpd="sng" w="50800">
            <a:solidFill>
              <a:srgbClr val="FFFFFF"/>
            </a:solidFill>
            <a:prstDash val="solid"/>
            <a:miter/>
            <a:headEnd len="med" w="med" type="stealth"/>
            <a:tailEnd len="med" w="med" type="none"/>
          </a:ln>
        </p:spPr>
      </p:cxnSp>
      <p:sp>
        <p:nvSpPr>
          <p:cNvPr id="562" name="Shape 562"/>
          <p:cNvSpPr txBox="1"/>
          <p:nvPr/>
        </p:nvSpPr>
        <p:spPr>
          <a:xfrm>
            <a:off x="2054200" y="7558250"/>
            <a:ext cx="11079900" cy="1066799"/>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chemeClr val="lt1"/>
              </a:buClr>
              <a:buSzPct val="25000"/>
              <a:buFont typeface="Cabin"/>
              <a:buNone/>
            </a:pPr>
            <a:r>
              <a:rPr b="0" i="0" lang="en-US" sz="3300" u="none" cap="none" strike="noStrike">
                <a:solidFill>
                  <a:schemeClr val="lt1"/>
                </a:solidFill>
                <a:latin typeface="Cabin"/>
                <a:ea typeface="Cabin"/>
                <a:cs typeface="Cabin"/>
                <a:sym typeface="Cabin"/>
              </a:rPr>
              <a:t>When a program is running, it flows from one step to the next.  </a:t>
            </a:r>
            <a:r>
              <a:rPr lang="en-US" sz="3300">
                <a:solidFill>
                  <a:schemeClr val="lt1"/>
                </a:solidFill>
                <a:latin typeface="Cabin"/>
                <a:ea typeface="Cabin"/>
                <a:cs typeface="Cabin"/>
                <a:sym typeface="Cabin"/>
              </a:rPr>
              <a:t>A</a:t>
            </a:r>
            <a:r>
              <a:rPr b="0" i="0" lang="en-US" sz="3300" u="none" cap="none" strike="noStrike">
                <a:solidFill>
                  <a:schemeClr val="lt1"/>
                </a:solidFill>
                <a:latin typeface="Cabin"/>
                <a:ea typeface="Cabin"/>
                <a:cs typeface="Cabin"/>
                <a:sym typeface="Cabin"/>
              </a:rPr>
              <a:t>s programmers, we set up </a:t>
            </a:r>
            <a:r>
              <a:rPr b="0" i="0" lang="en-US" sz="3300" u="none" cap="none" strike="noStrike">
                <a:solidFill>
                  <a:schemeClr val="lt1"/>
                </a:solidFill>
                <a:latin typeface="Arial"/>
                <a:ea typeface="Arial"/>
                <a:cs typeface="Arial"/>
                <a:sym typeface="Arial"/>
              </a:rPr>
              <a:t>“</a:t>
            </a:r>
            <a:r>
              <a:rPr b="0" i="0" lang="en-US" sz="3300" u="none" cap="none" strike="noStrike">
                <a:solidFill>
                  <a:schemeClr val="lt1"/>
                </a:solidFill>
                <a:latin typeface="Cabin"/>
                <a:ea typeface="Cabin"/>
                <a:cs typeface="Cabin"/>
                <a:sym typeface="Cabin"/>
              </a:rPr>
              <a:t>paths</a:t>
            </a:r>
            <a:r>
              <a:rPr b="0" i="0" lang="en-US" sz="3300" u="none" cap="none" strike="noStrike">
                <a:solidFill>
                  <a:schemeClr val="lt1"/>
                </a:solidFill>
                <a:latin typeface="Arial"/>
                <a:ea typeface="Arial"/>
                <a:cs typeface="Arial"/>
                <a:sym typeface="Arial"/>
              </a:rPr>
              <a:t>”</a:t>
            </a:r>
            <a:r>
              <a:rPr b="0" i="0" lang="en-US" sz="3300" u="none" cap="none" strike="noStrike">
                <a:solidFill>
                  <a:schemeClr val="lt1"/>
                </a:solidFill>
                <a:latin typeface="Cabin"/>
                <a:ea typeface="Cabin"/>
                <a:cs typeface="Cabin"/>
                <a:sym typeface="Cabin"/>
              </a:rPr>
              <a:t> for the program to follow.</a:t>
            </a: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66" name="Shape 566"/>
        <p:cNvGrpSpPr/>
        <p:nvPr/>
      </p:nvGrpSpPr>
      <p:grpSpPr>
        <a:xfrm>
          <a:off x="0" y="0"/>
          <a:ext cx="0" cy="0"/>
          <a:chOff x="0" y="0"/>
          <a:chExt cx="0" cy="0"/>
        </a:xfrm>
      </p:grpSpPr>
      <p:sp>
        <p:nvSpPr>
          <p:cNvPr id="567" name="Shape 567"/>
          <p:cNvSpPr txBox="1"/>
          <p:nvPr>
            <p:ph type="title"/>
          </p:nvPr>
        </p:nvSpPr>
        <p:spPr>
          <a:xfrm>
            <a:off x="5880100" y="241300"/>
            <a:ext cx="9207499" cy="2298699"/>
          </a:xfrm>
          <a:prstGeom prst="rect">
            <a:avLst/>
          </a:prstGeom>
          <a:noFill/>
          <a:ln>
            <a:noFill/>
          </a:ln>
        </p:spPr>
        <p:txBody>
          <a:bodyPr anchorCtr="0" anchor="ctr" bIns="38100" lIns="38100" rIns="38100" tIns="38100">
            <a:noAutofit/>
          </a:bodyPr>
          <a:lstStyle/>
          <a:p>
            <a:pPr indent="0" lvl="0" marL="0" marR="0" rtl="0" algn="ctr">
              <a:lnSpc>
                <a:spcPct val="100000"/>
              </a:lnSpc>
              <a:spcBef>
                <a:spcPts val="0"/>
              </a:spcBef>
              <a:spcAft>
                <a:spcPts val="0"/>
              </a:spcAft>
              <a:buClr>
                <a:schemeClr val="lt1"/>
              </a:buClr>
              <a:buSzPct val="25000"/>
              <a:buFont typeface="Cabin"/>
              <a:buNone/>
            </a:pPr>
            <a:r>
              <a:rPr b="0" i="0" lang="en-US" sz="7600" u="none" cap="none" strike="noStrike">
                <a:solidFill>
                  <a:srgbClr val="FFFF00"/>
                </a:solidFill>
                <a:latin typeface="Cabin"/>
                <a:ea typeface="Cabin"/>
                <a:cs typeface="Cabin"/>
                <a:sym typeface="Cabin"/>
              </a:rPr>
              <a:t>Conditional Steps</a:t>
            </a:r>
          </a:p>
        </p:txBody>
      </p:sp>
      <p:sp>
        <p:nvSpPr>
          <p:cNvPr id="568" name="Shape 568"/>
          <p:cNvSpPr txBox="1"/>
          <p:nvPr/>
        </p:nvSpPr>
        <p:spPr>
          <a:xfrm>
            <a:off x="13314362" y="3562350"/>
            <a:ext cx="1581150" cy="2184399"/>
          </a:xfrm>
          <a:prstGeom prst="rect">
            <a:avLst/>
          </a:prstGeom>
          <a:noFill/>
          <a:ln>
            <a:noFill/>
          </a:ln>
        </p:spPr>
        <p:txBody>
          <a:bodyPr anchorCtr="0" anchor="ctr" bIns="0" lIns="0" rIns="0" tIns="0">
            <a:noAutofit/>
          </a:bodyPr>
          <a:lstStyle/>
          <a:p>
            <a:pPr indent="0" lvl="0" marL="0" marR="0" rtl="0" algn="l">
              <a:lnSpc>
                <a:spcPct val="100000"/>
              </a:lnSpc>
              <a:spcBef>
                <a:spcPts val="0"/>
              </a:spcBef>
              <a:spcAft>
                <a:spcPts val="0"/>
              </a:spcAft>
              <a:buClr>
                <a:schemeClr val="lt1"/>
              </a:buClr>
              <a:buSzPct val="25000"/>
              <a:buFont typeface="Cabin"/>
              <a:buNone/>
            </a:pPr>
            <a:r>
              <a:rPr b="0" i="0" lang="en-US" sz="3600" u="none" cap="none" strike="noStrike">
                <a:solidFill>
                  <a:schemeClr val="lt1"/>
                </a:solidFill>
                <a:latin typeface="Cabin"/>
                <a:ea typeface="Cabin"/>
                <a:cs typeface="Cabin"/>
                <a:sym typeface="Cabin"/>
              </a:rPr>
              <a:t>Output:</a:t>
            </a:r>
          </a:p>
          <a:p>
            <a:pPr indent="0" lvl="0" marL="0" marR="0" rtl="0" algn="ctr">
              <a:lnSpc>
                <a:spcPct val="100000"/>
              </a:lnSpc>
              <a:spcBef>
                <a:spcPts val="0"/>
              </a:spcBef>
              <a:spcAft>
                <a:spcPts val="0"/>
              </a:spcAft>
              <a:buNone/>
            </a:pPr>
            <a:r>
              <a:t/>
            </a:r>
            <a:endParaRPr b="0" i="0" sz="3600" u="none" cap="none" strike="noStrike">
              <a:solidFill>
                <a:schemeClr val="lt1"/>
              </a:solidFill>
              <a:latin typeface="Cabin"/>
              <a:ea typeface="Cabin"/>
              <a:cs typeface="Cabin"/>
              <a:sym typeface="Cabin"/>
            </a:endParaRPr>
          </a:p>
          <a:p>
            <a:pPr indent="0" lvl="0" marL="0" marR="0" rtl="0" algn="l">
              <a:lnSpc>
                <a:spcPct val="100000"/>
              </a:lnSpc>
              <a:spcBef>
                <a:spcPts val="0"/>
              </a:spcBef>
              <a:spcAft>
                <a:spcPts val="0"/>
              </a:spcAft>
              <a:buClr>
                <a:srgbClr val="FF00FF"/>
              </a:buClr>
              <a:buSzPct val="25000"/>
              <a:buFont typeface="Cabin"/>
              <a:buNone/>
            </a:pPr>
            <a:r>
              <a:rPr b="0" i="0" lang="en-US" sz="3600" u="none" cap="none" strike="noStrike">
                <a:solidFill>
                  <a:srgbClr val="FFFF00"/>
                </a:solidFill>
                <a:latin typeface="Cabin"/>
                <a:ea typeface="Cabin"/>
                <a:cs typeface="Cabin"/>
                <a:sym typeface="Cabin"/>
              </a:rPr>
              <a:t>Smaller</a:t>
            </a:r>
          </a:p>
          <a:p>
            <a:pPr indent="0" lvl="0" marL="0" marR="0" rtl="0" algn="l">
              <a:lnSpc>
                <a:spcPct val="100000"/>
              </a:lnSpc>
              <a:spcBef>
                <a:spcPts val="0"/>
              </a:spcBef>
              <a:spcAft>
                <a:spcPts val="0"/>
              </a:spcAft>
              <a:buClr>
                <a:srgbClr val="FF00FF"/>
              </a:buClr>
              <a:buSzPct val="25000"/>
              <a:buFont typeface="Cabin"/>
              <a:buNone/>
            </a:pPr>
            <a:r>
              <a:rPr b="0" i="0" lang="en-US" sz="3600" u="none" cap="none" strike="noStrike">
                <a:solidFill>
                  <a:srgbClr val="FFFF00"/>
                </a:solidFill>
                <a:latin typeface="Cabin"/>
                <a:ea typeface="Cabin"/>
                <a:cs typeface="Cabin"/>
                <a:sym typeface="Cabin"/>
              </a:rPr>
              <a:t>Finis</a:t>
            </a:r>
          </a:p>
        </p:txBody>
      </p:sp>
      <p:sp>
        <p:nvSpPr>
          <p:cNvPr id="569" name="Shape 569"/>
          <p:cNvSpPr txBox="1"/>
          <p:nvPr/>
        </p:nvSpPr>
        <p:spPr>
          <a:xfrm>
            <a:off x="7799386" y="2873375"/>
            <a:ext cx="3098800" cy="4984749"/>
          </a:xfrm>
          <a:prstGeom prst="rect">
            <a:avLst/>
          </a:prstGeom>
          <a:noFill/>
          <a:ln>
            <a:noFill/>
          </a:ln>
        </p:spPr>
        <p:txBody>
          <a:bodyPr anchorCtr="0" anchor="ctr" bIns="0" lIns="0" rIns="0" tIns="0">
            <a:noAutofit/>
          </a:bodyPr>
          <a:lstStyle/>
          <a:p>
            <a:pPr indent="0" lvl="0" marL="0" marR="0" rtl="0" algn="l">
              <a:lnSpc>
                <a:spcPct val="100000"/>
              </a:lnSpc>
              <a:spcBef>
                <a:spcPts val="0"/>
              </a:spcBef>
              <a:spcAft>
                <a:spcPts val="0"/>
              </a:spcAft>
              <a:buClr>
                <a:schemeClr val="lt1"/>
              </a:buClr>
              <a:buSzPct val="25000"/>
              <a:buFont typeface="Cabin"/>
              <a:buNone/>
            </a:pPr>
            <a:r>
              <a:rPr b="0" i="0" lang="en-US" sz="3600" u="none" cap="none" strike="noStrike">
                <a:solidFill>
                  <a:schemeClr val="lt1"/>
                </a:solidFill>
                <a:latin typeface="Cabin"/>
                <a:ea typeface="Cabin"/>
                <a:cs typeface="Cabin"/>
                <a:sym typeface="Cabin"/>
              </a:rPr>
              <a:t>Program:</a:t>
            </a:r>
          </a:p>
          <a:p>
            <a:pPr indent="0" lvl="0" marL="0" marR="0" rtl="0" algn="ctr">
              <a:lnSpc>
                <a:spcPct val="100000"/>
              </a:lnSpc>
              <a:spcBef>
                <a:spcPts val="0"/>
              </a:spcBef>
              <a:spcAft>
                <a:spcPts val="0"/>
              </a:spcAft>
              <a:buNone/>
            </a:pPr>
            <a:r>
              <a:t/>
            </a:r>
            <a:endParaRPr b="0" i="0" sz="3600" u="none" cap="none" strike="noStrike">
              <a:solidFill>
                <a:srgbClr val="FF7F00"/>
              </a:solidFill>
              <a:latin typeface="Cabin"/>
              <a:ea typeface="Cabin"/>
              <a:cs typeface="Cabin"/>
              <a:sym typeface="Cabin"/>
            </a:endParaRPr>
          </a:p>
          <a:p>
            <a:pPr indent="0" lvl="0" marL="0" marR="0" rtl="0" algn="l">
              <a:lnSpc>
                <a:spcPct val="100000"/>
              </a:lnSpc>
              <a:spcBef>
                <a:spcPts val="0"/>
              </a:spcBef>
              <a:spcAft>
                <a:spcPts val="0"/>
              </a:spcAft>
              <a:buClr>
                <a:srgbClr val="FF7F00"/>
              </a:buClr>
              <a:buSzPct val="25000"/>
              <a:buFont typeface="Cabin"/>
              <a:buNone/>
            </a:pPr>
            <a:r>
              <a:rPr b="0" i="0" lang="en-US" sz="3600" u="none" cap="none" strike="noStrike">
                <a:solidFill>
                  <a:srgbClr val="00FF00"/>
                </a:solidFill>
                <a:latin typeface="Cabin"/>
                <a:ea typeface="Cabin"/>
                <a:cs typeface="Cabin"/>
                <a:sym typeface="Cabin"/>
              </a:rPr>
              <a:t>x = 5</a:t>
            </a:r>
          </a:p>
          <a:p>
            <a:pPr indent="0" lvl="0" marL="0" marR="0" rtl="0" algn="l">
              <a:lnSpc>
                <a:spcPct val="100000"/>
              </a:lnSpc>
              <a:spcBef>
                <a:spcPts val="0"/>
              </a:spcBef>
              <a:spcAft>
                <a:spcPts val="0"/>
              </a:spcAft>
              <a:buClr>
                <a:srgbClr val="FFFF00"/>
              </a:buClr>
              <a:buSzPct val="25000"/>
              <a:buFont typeface="Cabin"/>
              <a:buNone/>
            </a:pPr>
            <a:r>
              <a:rPr b="0" i="0" lang="en-US" sz="3600" u="none" cap="none" strike="noStrike">
                <a:solidFill>
                  <a:srgbClr val="FFFF00"/>
                </a:solidFill>
                <a:latin typeface="Cabin"/>
                <a:ea typeface="Cabin"/>
                <a:cs typeface="Cabin"/>
                <a:sym typeface="Cabin"/>
              </a:rPr>
              <a:t>if</a:t>
            </a:r>
            <a:r>
              <a:rPr b="0" i="0" lang="en-US" sz="3600" u="none" cap="none" strike="noStrike">
                <a:solidFill>
                  <a:srgbClr val="FF7F00"/>
                </a:solidFill>
                <a:latin typeface="Cabin"/>
                <a:ea typeface="Cabin"/>
                <a:cs typeface="Cabin"/>
                <a:sym typeface="Cabin"/>
              </a:rPr>
              <a:t> </a:t>
            </a:r>
            <a:r>
              <a:rPr b="0" i="0" lang="en-US" sz="3600" u="none" cap="none" strike="noStrike">
                <a:solidFill>
                  <a:srgbClr val="00FF00"/>
                </a:solidFill>
                <a:latin typeface="Cabin"/>
                <a:ea typeface="Cabin"/>
                <a:cs typeface="Cabin"/>
                <a:sym typeface="Cabin"/>
              </a:rPr>
              <a:t>x &lt; 10:</a:t>
            </a:r>
          </a:p>
          <a:p>
            <a:pPr indent="0" lvl="0" marL="0" marR="0" rtl="0" algn="l">
              <a:lnSpc>
                <a:spcPct val="100000"/>
              </a:lnSpc>
              <a:spcBef>
                <a:spcPts val="0"/>
              </a:spcBef>
              <a:spcAft>
                <a:spcPts val="0"/>
              </a:spcAft>
              <a:buClr>
                <a:srgbClr val="FF7F00"/>
              </a:buClr>
              <a:buSzPct val="25000"/>
              <a:buFont typeface="Cabin"/>
              <a:buNone/>
            </a:pPr>
            <a:r>
              <a:rPr b="0" i="0" lang="en-US" sz="3600" u="none" cap="none" strike="noStrike">
                <a:solidFill>
                  <a:srgbClr val="FF7F00"/>
                </a:solidFill>
                <a:latin typeface="Cabin"/>
                <a:ea typeface="Cabin"/>
                <a:cs typeface="Cabin"/>
                <a:sym typeface="Cabin"/>
              </a:rPr>
              <a:t>    </a:t>
            </a:r>
            <a:r>
              <a:rPr b="0" i="0" lang="en-US" sz="3600" u="none" cap="none" strike="noStrike">
                <a:solidFill>
                  <a:srgbClr val="FFFF00"/>
                </a:solidFill>
                <a:latin typeface="Cabin"/>
                <a:ea typeface="Cabin"/>
                <a:cs typeface="Cabin"/>
                <a:sym typeface="Cabin"/>
              </a:rPr>
              <a:t>print</a:t>
            </a:r>
            <a:r>
              <a:rPr b="0" i="0" lang="en-US" sz="3600" u="none" cap="none" strike="noStrike">
                <a:solidFill>
                  <a:srgbClr val="FF7F00"/>
                </a:solidFill>
                <a:latin typeface="Cabin"/>
                <a:ea typeface="Cabin"/>
                <a:cs typeface="Cabin"/>
                <a:sym typeface="Cabin"/>
              </a:rPr>
              <a:t> </a:t>
            </a:r>
            <a:r>
              <a:rPr b="0" i="0" lang="en-US" sz="3600" u="none" cap="none" strike="noStrike">
                <a:solidFill>
                  <a:srgbClr val="00FF00"/>
                </a:solidFill>
                <a:latin typeface="Cabin"/>
                <a:ea typeface="Cabin"/>
                <a:cs typeface="Cabin"/>
                <a:sym typeface="Cabin"/>
              </a:rPr>
              <a:t>'Smaller’</a:t>
            </a:r>
          </a:p>
          <a:p>
            <a:pPr indent="0" lvl="0" marL="0" marR="0" rtl="0" algn="l">
              <a:lnSpc>
                <a:spcPct val="100000"/>
              </a:lnSpc>
              <a:spcBef>
                <a:spcPts val="0"/>
              </a:spcBef>
              <a:spcAft>
                <a:spcPts val="0"/>
              </a:spcAft>
              <a:buClr>
                <a:srgbClr val="FFFF00"/>
              </a:buClr>
              <a:buSzPct val="25000"/>
              <a:buFont typeface="Cabin"/>
              <a:buNone/>
            </a:pPr>
            <a:r>
              <a:rPr b="0" i="0" lang="en-US" sz="3600" u="none" cap="none" strike="noStrike">
                <a:solidFill>
                  <a:srgbClr val="FFFF00"/>
                </a:solidFill>
                <a:latin typeface="Cabin"/>
                <a:ea typeface="Cabin"/>
                <a:cs typeface="Cabin"/>
                <a:sym typeface="Cabin"/>
              </a:rPr>
              <a:t>if</a:t>
            </a:r>
            <a:r>
              <a:rPr b="0" i="0" lang="en-US" sz="3600" u="none" cap="none" strike="noStrike">
                <a:solidFill>
                  <a:srgbClr val="FF7F00"/>
                </a:solidFill>
                <a:latin typeface="Cabin"/>
                <a:ea typeface="Cabin"/>
                <a:cs typeface="Cabin"/>
                <a:sym typeface="Cabin"/>
              </a:rPr>
              <a:t> </a:t>
            </a:r>
            <a:r>
              <a:rPr b="0" i="0" lang="en-US" sz="3600" u="none" cap="none" strike="noStrike">
                <a:solidFill>
                  <a:srgbClr val="00FF00"/>
                </a:solidFill>
                <a:latin typeface="Cabin"/>
                <a:ea typeface="Cabin"/>
                <a:cs typeface="Cabin"/>
                <a:sym typeface="Cabin"/>
              </a:rPr>
              <a:t>x &gt; 20:</a:t>
            </a:r>
          </a:p>
          <a:p>
            <a:pPr indent="0" lvl="0" marL="0" marR="0" rtl="0" algn="l">
              <a:lnSpc>
                <a:spcPct val="100000"/>
              </a:lnSpc>
              <a:spcBef>
                <a:spcPts val="0"/>
              </a:spcBef>
              <a:spcAft>
                <a:spcPts val="0"/>
              </a:spcAft>
              <a:buClr>
                <a:srgbClr val="FF7F00"/>
              </a:buClr>
              <a:buSzPct val="25000"/>
              <a:buFont typeface="Cabin"/>
              <a:buNone/>
            </a:pPr>
            <a:r>
              <a:rPr b="0" i="0" lang="en-US" sz="3600" u="none" cap="none" strike="noStrike">
                <a:solidFill>
                  <a:srgbClr val="FF7F00"/>
                </a:solidFill>
                <a:latin typeface="Cabin"/>
                <a:ea typeface="Cabin"/>
                <a:cs typeface="Cabin"/>
                <a:sym typeface="Cabin"/>
              </a:rPr>
              <a:t>     </a:t>
            </a:r>
            <a:r>
              <a:rPr b="0" i="0" lang="en-US" sz="3600" u="none" cap="none" strike="noStrike">
                <a:solidFill>
                  <a:srgbClr val="FFFF00"/>
                </a:solidFill>
                <a:latin typeface="Cabin"/>
                <a:ea typeface="Cabin"/>
                <a:cs typeface="Cabin"/>
                <a:sym typeface="Cabin"/>
              </a:rPr>
              <a:t>print</a:t>
            </a:r>
            <a:r>
              <a:rPr b="0" i="0" lang="en-US" sz="3600" u="none" cap="none" strike="noStrike">
                <a:solidFill>
                  <a:srgbClr val="FF7F00"/>
                </a:solidFill>
                <a:latin typeface="Cabin"/>
                <a:ea typeface="Cabin"/>
                <a:cs typeface="Cabin"/>
                <a:sym typeface="Cabin"/>
              </a:rPr>
              <a:t> </a:t>
            </a:r>
            <a:r>
              <a:rPr b="0" i="0" lang="en-US" sz="3600" u="none" cap="none" strike="noStrike">
                <a:solidFill>
                  <a:srgbClr val="00FF00"/>
                </a:solidFill>
                <a:latin typeface="Cabin"/>
                <a:ea typeface="Cabin"/>
                <a:cs typeface="Cabin"/>
                <a:sym typeface="Cabin"/>
              </a:rPr>
              <a:t>'Bigger'</a:t>
            </a:r>
          </a:p>
          <a:p>
            <a:pPr indent="0" lvl="0" marL="0" marR="0" rtl="0" algn="ctr">
              <a:lnSpc>
                <a:spcPct val="100000"/>
              </a:lnSpc>
              <a:spcBef>
                <a:spcPts val="0"/>
              </a:spcBef>
              <a:spcAft>
                <a:spcPts val="0"/>
              </a:spcAft>
              <a:buNone/>
            </a:pPr>
            <a:r>
              <a:t/>
            </a:r>
            <a:endParaRPr b="0" i="0" sz="3600" u="none" cap="none" strike="noStrike">
              <a:solidFill>
                <a:srgbClr val="00FF00"/>
              </a:solidFill>
              <a:latin typeface="Cabin"/>
              <a:ea typeface="Cabin"/>
              <a:cs typeface="Cabin"/>
              <a:sym typeface="Cabin"/>
            </a:endParaRPr>
          </a:p>
          <a:p>
            <a:pPr indent="0" lvl="0" marL="0" marR="0" rtl="0" algn="l">
              <a:lnSpc>
                <a:spcPct val="100000"/>
              </a:lnSpc>
              <a:spcBef>
                <a:spcPts val="0"/>
              </a:spcBef>
              <a:spcAft>
                <a:spcPts val="0"/>
              </a:spcAft>
              <a:buClr>
                <a:srgbClr val="FFFF00"/>
              </a:buClr>
              <a:buSzPct val="25000"/>
              <a:buFont typeface="Cabin"/>
              <a:buNone/>
            </a:pPr>
            <a:r>
              <a:rPr b="0" i="0" lang="en-US" sz="3600" u="none" cap="none" strike="noStrike">
                <a:solidFill>
                  <a:srgbClr val="FFFF00"/>
                </a:solidFill>
                <a:latin typeface="Cabin"/>
                <a:ea typeface="Cabin"/>
                <a:cs typeface="Cabin"/>
                <a:sym typeface="Cabin"/>
              </a:rPr>
              <a:t>print</a:t>
            </a:r>
            <a:r>
              <a:rPr b="0" i="0" lang="en-US" sz="3600" u="none" cap="none" strike="noStrike">
                <a:solidFill>
                  <a:srgbClr val="FF7F00"/>
                </a:solidFill>
                <a:latin typeface="Cabin"/>
                <a:ea typeface="Cabin"/>
                <a:cs typeface="Cabin"/>
                <a:sym typeface="Cabin"/>
              </a:rPr>
              <a:t> </a:t>
            </a:r>
            <a:r>
              <a:rPr b="0" i="0" lang="en-US" sz="3600" u="none" cap="none" strike="noStrike">
                <a:solidFill>
                  <a:srgbClr val="00FF00"/>
                </a:solidFill>
                <a:latin typeface="Cabin"/>
                <a:ea typeface="Cabin"/>
                <a:cs typeface="Cabin"/>
                <a:sym typeface="Cabin"/>
              </a:rPr>
              <a:t>'Finis'</a:t>
            </a:r>
          </a:p>
        </p:txBody>
      </p:sp>
      <p:sp>
        <p:nvSpPr>
          <p:cNvPr id="570" name="Shape 570"/>
          <p:cNvSpPr txBox="1"/>
          <p:nvPr/>
        </p:nvSpPr>
        <p:spPr>
          <a:xfrm>
            <a:off x="1244600" y="977900"/>
            <a:ext cx="2743199" cy="597000"/>
          </a:xfrm>
          <a:prstGeom prst="rect">
            <a:avLst/>
          </a:prstGeom>
          <a:noFill/>
          <a:ln cap="flat" cmpd="sng" w="76200">
            <a:solidFill>
              <a:srgbClr val="00FFFF"/>
            </a:solidFill>
            <a:prstDash val="solid"/>
            <a:round/>
            <a:headEnd len="med" w="med" type="none"/>
            <a:tailEnd len="med" w="med" type="none"/>
          </a:ln>
        </p:spPr>
        <p:txBody>
          <a:bodyPr anchorCtr="0" anchor="ctr" bIns="0" lIns="0" rIns="0" tIns="0">
            <a:noAutofit/>
          </a:bodyPr>
          <a:lstStyle/>
          <a:p>
            <a:pPr indent="0" lvl="0" marL="0" marR="0" rtl="0" algn="ctr">
              <a:lnSpc>
                <a:spcPct val="100000"/>
              </a:lnSpc>
              <a:spcBef>
                <a:spcPts val="0"/>
              </a:spcBef>
              <a:spcAft>
                <a:spcPts val="0"/>
              </a:spcAft>
              <a:buClr>
                <a:schemeClr val="lt1"/>
              </a:buClr>
              <a:buSzPct val="25000"/>
              <a:buFont typeface="Cabin"/>
              <a:buNone/>
            </a:pPr>
            <a:r>
              <a:rPr b="0" i="0" lang="en-US" sz="3000" u="none" cap="none" strike="noStrike">
                <a:solidFill>
                  <a:schemeClr val="lt1"/>
                </a:solidFill>
                <a:latin typeface="Cabin"/>
                <a:ea typeface="Cabin"/>
                <a:cs typeface="Cabin"/>
                <a:sym typeface="Cabin"/>
              </a:rPr>
              <a:t>x = 5</a:t>
            </a:r>
          </a:p>
        </p:txBody>
      </p:sp>
      <p:cxnSp>
        <p:nvCxnSpPr>
          <p:cNvPr id="571" name="Shape 571"/>
          <p:cNvCxnSpPr/>
          <p:nvPr/>
        </p:nvCxnSpPr>
        <p:spPr>
          <a:xfrm rot="10800000">
            <a:off x="2597149" y="1560512"/>
            <a:ext cx="14287" cy="566736"/>
          </a:xfrm>
          <a:prstGeom prst="straightConnector1">
            <a:avLst/>
          </a:prstGeom>
          <a:noFill/>
          <a:ln cap="rnd" cmpd="sng" w="76200">
            <a:solidFill>
              <a:srgbClr val="00FFFF"/>
            </a:solidFill>
            <a:prstDash val="solid"/>
            <a:miter/>
            <a:headEnd len="med" w="med" type="stealth"/>
            <a:tailEnd len="med" w="med" type="none"/>
          </a:ln>
        </p:spPr>
      </p:cxnSp>
      <p:cxnSp>
        <p:nvCxnSpPr>
          <p:cNvPr id="572" name="Shape 572"/>
          <p:cNvCxnSpPr>
            <a:endCxn id="569" idx="3"/>
          </p:cNvCxnSpPr>
          <p:nvPr/>
        </p:nvCxnSpPr>
        <p:spPr>
          <a:xfrm flipH="1">
            <a:off x="10898186" y="4941849"/>
            <a:ext cx="2217600" cy="423900"/>
          </a:xfrm>
          <a:prstGeom prst="straightConnector1">
            <a:avLst/>
          </a:prstGeom>
          <a:noFill/>
          <a:ln cap="rnd" cmpd="sng" w="50800">
            <a:solidFill>
              <a:srgbClr val="FFFFFF"/>
            </a:solidFill>
            <a:prstDash val="solid"/>
            <a:miter/>
            <a:headEnd len="med" w="med" type="stealth"/>
            <a:tailEnd len="med" w="med" type="none"/>
          </a:ln>
        </p:spPr>
      </p:cxnSp>
      <p:sp>
        <p:nvSpPr>
          <p:cNvPr id="573" name="Shape 573"/>
          <p:cNvSpPr/>
          <p:nvPr/>
        </p:nvSpPr>
        <p:spPr>
          <a:xfrm>
            <a:off x="1181100" y="2120900"/>
            <a:ext cx="2870200" cy="1270000"/>
          </a:xfrm>
          <a:prstGeom prst="diamond">
            <a:avLst/>
          </a:prstGeom>
          <a:noFill/>
          <a:ln cap="flat" cmpd="sng" w="76200">
            <a:solidFill>
              <a:srgbClr val="00FFFF"/>
            </a:solidFill>
            <a:prstDash val="solid"/>
            <a:round/>
            <a:headEnd len="med" w="med" type="none"/>
            <a:tailEnd len="med" w="med" type="none"/>
          </a:ln>
        </p:spPr>
        <p:txBody>
          <a:bodyPr anchorCtr="0" anchor="ctr" bIns="0" lIns="0" rIns="0" tIns="0">
            <a:noAutofit/>
          </a:bodyPr>
          <a:lstStyle/>
          <a:p>
            <a:pPr indent="0" lvl="0" marL="0" marR="0" rtl="0" algn="ctr">
              <a:lnSpc>
                <a:spcPct val="100000"/>
              </a:lnSpc>
              <a:spcBef>
                <a:spcPts val="0"/>
              </a:spcBef>
              <a:spcAft>
                <a:spcPts val="0"/>
              </a:spcAft>
              <a:buClr>
                <a:schemeClr val="lt1"/>
              </a:buClr>
              <a:buSzPct val="25000"/>
              <a:buFont typeface="Cabin"/>
              <a:buNone/>
            </a:pPr>
            <a:r>
              <a:rPr lang="en-US" sz="3000">
                <a:solidFill>
                  <a:schemeClr val="lt1"/>
                </a:solidFill>
                <a:latin typeface="Cabin"/>
                <a:ea typeface="Cabin"/>
                <a:cs typeface="Cabin"/>
                <a:sym typeface="Cabin"/>
              </a:rPr>
              <a:t>x</a:t>
            </a:r>
            <a:r>
              <a:rPr b="0" i="0" lang="en-US" sz="3000" u="none" cap="none" strike="noStrike">
                <a:solidFill>
                  <a:schemeClr val="lt1"/>
                </a:solidFill>
                <a:latin typeface="Cabin"/>
                <a:ea typeface="Cabin"/>
                <a:cs typeface="Cabin"/>
                <a:sym typeface="Cabin"/>
              </a:rPr>
              <a:t> &lt; 10 ?</a:t>
            </a:r>
          </a:p>
        </p:txBody>
      </p:sp>
      <p:cxnSp>
        <p:nvCxnSpPr>
          <p:cNvPr id="574" name="Shape 574"/>
          <p:cNvCxnSpPr/>
          <p:nvPr/>
        </p:nvCxnSpPr>
        <p:spPr>
          <a:xfrm rot="10800000">
            <a:off x="2597150" y="3338512"/>
            <a:ext cx="19049" cy="1609725"/>
          </a:xfrm>
          <a:prstGeom prst="straightConnector1">
            <a:avLst/>
          </a:prstGeom>
          <a:noFill/>
          <a:ln cap="rnd" cmpd="sng" w="76200">
            <a:solidFill>
              <a:srgbClr val="00FFFF"/>
            </a:solidFill>
            <a:prstDash val="solid"/>
            <a:miter/>
            <a:headEnd len="med" w="med" type="stealth"/>
            <a:tailEnd len="med" w="med" type="none"/>
          </a:ln>
        </p:spPr>
      </p:cxnSp>
      <p:sp>
        <p:nvSpPr>
          <p:cNvPr id="575" name="Shape 575"/>
          <p:cNvSpPr txBox="1"/>
          <p:nvPr/>
        </p:nvSpPr>
        <p:spPr>
          <a:xfrm>
            <a:off x="3327400" y="3352800"/>
            <a:ext cx="2921000" cy="749299"/>
          </a:xfrm>
          <a:prstGeom prst="rect">
            <a:avLst/>
          </a:prstGeom>
          <a:noFill/>
          <a:ln cap="flat" cmpd="sng" w="76200">
            <a:solidFill>
              <a:srgbClr val="00FFFF"/>
            </a:solidFill>
            <a:prstDash val="solid"/>
            <a:round/>
            <a:headEnd len="med" w="med" type="none"/>
            <a:tailEnd len="med" w="med" type="none"/>
          </a:ln>
        </p:spPr>
        <p:txBody>
          <a:bodyPr anchorCtr="0" anchor="ctr" bIns="0" lIns="0" rIns="0" tIns="0">
            <a:noAutofit/>
          </a:bodyPr>
          <a:lstStyle/>
          <a:p>
            <a:pPr indent="0" lvl="0" marL="0" marR="0" rtl="0" algn="ctr">
              <a:lnSpc>
                <a:spcPct val="100000"/>
              </a:lnSpc>
              <a:spcBef>
                <a:spcPts val="0"/>
              </a:spcBef>
              <a:spcAft>
                <a:spcPts val="0"/>
              </a:spcAft>
              <a:buClr>
                <a:schemeClr val="lt1"/>
              </a:buClr>
              <a:buSzPct val="25000"/>
              <a:buFont typeface="Cabin"/>
              <a:buNone/>
            </a:pPr>
            <a:r>
              <a:rPr i="0" lang="en-US" sz="3000" u="none" cap="none" strike="noStrike">
                <a:solidFill>
                  <a:schemeClr val="lt1"/>
                </a:solidFill>
                <a:latin typeface="Cabin"/>
                <a:ea typeface="Cabin"/>
                <a:cs typeface="Cabin"/>
                <a:sym typeface="Cabin"/>
              </a:rPr>
              <a:t>print 'Smaller'</a:t>
            </a:r>
          </a:p>
        </p:txBody>
      </p:sp>
      <p:cxnSp>
        <p:nvCxnSpPr>
          <p:cNvPr id="576" name="Shape 576"/>
          <p:cNvCxnSpPr/>
          <p:nvPr/>
        </p:nvCxnSpPr>
        <p:spPr>
          <a:xfrm rot="10800000">
            <a:off x="4038599" y="2749549"/>
            <a:ext cx="777875" cy="15875"/>
          </a:xfrm>
          <a:prstGeom prst="straightConnector1">
            <a:avLst/>
          </a:prstGeom>
          <a:noFill/>
          <a:ln cap="rnd" cmpd="sng" w="76200">
            <a:solidFill>
              <a:srgbClr val="00FFFF"/>
            </a:solidFill>
            <a:prstDash val="solid"/>
            <a:miter/>
            <a:headEnd len="med" w="med" type="none"/>
            <a:tailEnd len="med" w="med" type="none"/>
          </a:ln>
        </p:spPr>
      </p:cxnSp>
      <p:cxnSp>
        <p:nvCxnSpPr>
          <p:cNvPr id="577" name="Shape 577"/>
          <p:cNvCxnSpPr/>
          <p:nvPr/>
        </p:nvCxnSpPr>
        <p:spPr>
          <a:xfrm flipH="1" rot="10800000">
            <a:off x="4783137" y="2749550"/>
            <a:ext cx="15875" cy="644524"/>
          </a:xfrm>
          <a:prstGeom prst="straightConnector1">
            <a:avLst/>
          </a:prstGeom>
          <a:noFill/>
          <a:ln cap="rnd" cmpd="sng" w="76200">
            <a:solidFill>
              <a:srgbClr val="00FFFF"/>
            </a:solidFill>
            <a:prstDash val="solid"/>
            <a:miter/>
            <a:headEnd len="med" w="med" type="stealth"/>
            <a:tailEnd len="med" w="med" type="none"/>
          </a:ln>
        </p:spPr>
      </p:cxnSp>
      <p:cxnSp>
        <p:nvCxnSpPr>
          <p:cNvPr id="578" name="Shape 578"/>
          <p:cNvCxnSpPr/>
          <p:nvPr/>
        </p:nvCxnSpPr>
        <p:spPr>
          <a:xfrm flipH="1">
            <a:off x="4783137" y="4087812"/>
            <a:ext cx="15875" cy="314324"/>
          </a:xfrm>
          <a:prstGeom prst="straightConnector1">
            <a:avLst/>
          </a:prstGeom>
          <a:noFill/>
          <a:ln cap="rnd" cmpd="sng" w="76200">
            <a:solidFill>
              <a:srgbClr val="00FFFF"/>
            </a:solidFill>
            <a:prstDash val="solid"/>
            <a:miter/>
            <a:headEnd len="med" w="med" type="none"/>
            <a:tailEnd len="med" w="med" type="none"/>
          </a:ln>
        </p:spPr>
      </p:cxnSp>
      <p:cxnSp>
        <p:nvCxnSpPr>
          <p:cNvPr id="579" name="Shape 579"/>
          <p:cNvCxnSpPr/>
          <p:nvPr/>
        </p:nvCxnSpPr>
        <p:spPr>
          <a:xfrm>
            <a:off x="2649536" y="4419600"/>
            <a:ext cx="2149474" cy="0"/>
          </a:xfrm>
          <a:prstGeom prst="straightConnector1">
            <a:avLst/>
          </a:prstGeom>
          <a:noFill/>
          <a:ln cap="rnd" cmpd="sng" w="76200">
            <a:solidFill>
              <a:srgbClr val="00FFFF"/>
            </a:solidFill>
            <a:prstDash val="solid"/>
            <a:miter/>
            <a:headEnd len="med" w="med" type="stealth"/>
            <a:tailEnd len="med" w="med" type="none"/>
          </a:ln>
        </p:spPr>
      </p:cxnSp>
      <p:sp>
        <p:nvSpPr>
          <p:cNvPr id="580" name="Shape 580"/>
          <p:cNvSpPr/>
          <p:nvPr/>
        </p:nvSpPr>
        <p:spPr>
          <a:xfrm>
            <a:off x="1181100" y="4864100"/>
            <a:ext cx="2870200" cy="1270000"/>
          </a:xfrm>
          <a:prstGeom prst="diamond">
            <a:avLst/>
          </a:prstGeom>
          <a:noFill/>
          <a:ln cap="flat" cmpd="sng" w="76200">
            <a:solidFill>
              <a:srgbClr val="00FFFF"/>
            </a:solidFill>
            <a:prstDash val="solid"/>
            <a:round/>
            <a:headEnd len="med" w="med" type="none"/>
            <a:tailEnd len="med" w="med" type="none"/>
          </a:ln>
        </p:spPr>
        <p:txBody>
          <a:bodyPr anchorCtr="0" anchor="ctr" bIns="0" lIns="0" rIns="0" tIns="0">
            <a:noAutofit/>
          </a:bodyPr>
          <a:lstStyle/>
          <a:p>
            <a:pPr indent="0" lvl="0" marL="0" marR="0" rtl="0" algn="ctr">
              <a:lnSpc>
                <a:spcPct val="100000"/>
              </a:lnSpc>
              <a:spcBef>
                <a:spcPts val="0"/>
              </a:spcBef>
              <a:spcAft>
                <a:spcPts val="0"/>
              </a:spcAft>
              <a:buClr>
                <a:schemeClr val="lt1"/>
              </a:buClr>
              <a:buSzPct val="25000"/>
              <a:buFont typeface="Cabin"/>
              <a:buNone/>
            </a:pPr>
            <a:r>
              <a:rPr lang="en-US" sz="3000">
                <a:solidFill>
                  <a:schemeClr val="lt1"/>
                </a:solidFill>
                <a:latin typeface="Cabin"/>
                <a:ea typeface="Cabin"/>
                <a:cs typeface="Cabin"/>
                <a:sym typeface="Cabin"/>
              </a:rPr>
              <a:t>x</a:t>
            </a:r>
            <a:r>
              <a:rPr b="0" i="0" lang="en-US" sz="3000" u="none" cap="none" strike="noStrike">
                <a:solidFill>
                  <a:schemeClr val="lt1"/>
                </a:solidFill>
                <a:latin typeface="Cabin"/>
                <a:ea typeface="Cabin"/>
                <a:cs typeface="Cabin"/>
                <a:sym typeface="Cabin"/>
              </a:rPr>
              <a:t> &gt; 20 ?</a:t>
            </a:r>
          </a:p>
        </p:txBody>
      </p:sp>
      <p:cxnSp>
        <p:nvCxnSpPr>
          <p:cNvPr id="581" name="Shape 581"/>
          <p:cNvCxnSpPr/>
          <p:nvPr/>
        </p:nvCxnSpPr>
        <p:spPr>
          <a:xfrm rot="10800000">
            <a:off x="2597150" y="6081711"/>
            <a:ext cx="19049" cy="1609725"/>
          </a:xfrm>
          <a:prstGeom prst="straightConnector1">
            <a:avLst/>
          </a:prstGeom>
          <a:noFill/>
          <a:ln cap="rnd" cmpd="sng" w="76200">
            <a:solidFill>
              <a:srgbClr val="00FFFF"/>
            </a:solidFill>
            <a:prstDash val="solid"/>
            <a:miter/>
            <a:headEnd len="med" w="med" type="stealth"/>
            <a:tailEnd len="med" w="med" type="none"/>
          </a:ln>
        </p:spPr>
      </p:cxnSp>
      <p:sp>
        <p:nvSpPr>
          <p:cNvPr id="582" name="Shape 582"/>
          <p:cNvSpPr txBox="1"/>
          <p:nvPr/>
        </p:nvSpPr>
        <p:spPr>
          <a:xfrm>
            <a:off x="3327400" y="6096000"/>
            <a:ext cx="2921000" cy="749299"/>
          </a:xfrm>
          <a:prstGeom prst="rect">
            <a:avLst/>
          </a:prstGeom>
          <a:noFill/>
          <a:ln cap="flat" cmpd="sng" w="76200">
            <a:solidFill>
              <a:srgbClr val="00FFFF"/>
            </a:solidFill>
            <a:prstDash val="solid"/>
            <a:round/>
            <a:headEnd len="med" w="med" type="none"/>
            <a:tailEnd len="med" w="med" type="none"/>
          </a:ln>
        </p:spPr>
        <p:txBody>
          <a:bodyPr anchorCtr="0" anchor="ctr" bIns="0" lIns="0" rIns="0" tIns="0">
            <a:noAutofit/>
          </a:bodyPr>
          <a:lstStyle/>
          <a:p>
            <a:pPr indent="0" lvl="0" marL="0" marR="0" rtl="0" algn="ctr">
              <a:lnSpc>
                <a:spcPct val="100000"/>
              </a:lnSpc>
              <a:spcBef>
                <a:spcPts val="0"/>
              </a:spcBef>
              <a:spcAft>
                <a:spcPts val="0"/>
              </a:spcAft>
              <a:buClr>
                <a:schemeClr val="lt1"/>
              </a:buClr>
              <a:buSzPct val="25000"/>
              <a:buFont typeface="Cabin"/>
              <a:buNone/>
            </a:pPr>
            <a:r>
              <a:rPr b="0" i="0" lang="en-US" sz="3000" u="none" cap="none" strike="noStrike">
                <a:solidFill>
                  <a:schemeClr val="lt1"/>
                </a:solidFill>
                <a:latin typeface="Cabin"/>
                <a:ea typeface="Cabin"/>
                <a:cs typeface="Cabin"/>
                <a:sym typeface="Cabin"/>
              </a:rPr>
              <a:t>print 'Bigger'</a:t>
            </a:r>
          </a:p>
        </p:txBody>
      </p:sp>
      <p:cxnSp>
        <p:nvCxnSpPr>
          <p:cNvPr id="583" name="Shape 583"/>
          <p:cNvCxnSpPr/>
          <p:nvPr/>
        </p:nvCxnSpPr>
        <p:spPr>
          <a:xfrm rot="10800000">
            <a:off x="4038599" y="5492749"/>
            <a:ext cx="777875" cy="15875"/>
          </a:xfrm>
          <a:prstGeom prst="straightConnector1">
            <a:avLst/>
          </a:prstGeom>
          <a:noFill/>
          <a:ln cap="rnd" cmpd="sng" w="76200">
            <a:solidFill>
              <a:srgbClr val="00FFFF"/>
            </a:solidFill>
            <a:prstDash val="solid"/>
            <a:miter/>
            <a:headEnd len="med" w="med" type="none"/>
            <a:tailEnd len="med" w="med" type="none"/>
          </a:ln>
        </p:spPr>
      </p:cxnSp>
      <p:cxnSp>
        <p:nvCxnSpPr>
          <p:cNvPr id="584" name="Shape 584"/>
          <p:cNvCxnSpPr/>
          <p:nvPr/>
        </p:nvCxnSpPr>
        <p:spPr>
          <a:xfrm flipH="1" rot="10800000">
            <a:off x="4783137" y="5492750"/>
            <a:ext cx="15875" cy="644524"/>
          </a:xfrm>
          <a:prstGeom prst="straightConnector1">
            <a:avLst/>
          </a:prstGeom>
          <a:noFill/>
          <a:ln cap="rnd" cmpd="sng" w="76200">
            <a:solidFill>
              <a:srgbClr val="00FFFF"/>
            </a:solidFill>
            <a:prstDash val="solid"/>
            <a:miter/>
            <a:headEnd len="med" w="med" type="stealth"/>
            <a:tailEnd len="med" w="med" type="none"/>
          </a:ln>
        </p:spPr>
      </p:cxnSp>
      <p:cxnSp>
        <p:nvCxnSpPr>
          <p:cNvPr id="585" name="Shape 585"/>
          <p:cNvCxnSpPr/>
          <p:nvPr/>
        </p:nvCxnSpPr>
        <p:spPr>
          <a:xfrm flipH="1">
            <a:off x="4783137" y="6831011"/>
            <a:ext cx="15875" cy="314324"/>
          </a:xfrm>
          <a:prstGeom prst="straightConnector1">
            <a:avLst/>
          </a:prstGeom>
          <a:noFill/>
          <a:ln cap="rnd" cmpd="sng" w="76200">
            <a:solidFill>
              <a:srgbClr val="00FFFF"/>
            </a:solidFill>
            <a:prstDash val="solid"/>
            <a:miter/>
            <a:headEnd len="med" w="med" type="none"/>
            <a:tailEnd len="med" w="med" type="none"/>
          </a:ln>
        </p:spPr>
      </p:cxnSp>
      <p:cxnSp>
        <p:nvCxnSpPr>
          <p:cNvPr id="586" name="Shape 586"/>
          <p:cNvCxnSpPr/>
          <p:nvPr/>
        </p:nvCxnSpPr>
        <p:spPr>
          <a:xfrm>
            <a:off x="2649536" y="7162800"/>
            <a:ext cx="2149474" cy="0"/>
          </a:xfrm>
          <a:prstGeom prst="straightConnector1">
            <a:avLst/>
          </a:prstGeom>
          <a:noFill/>
          <a:ln cap="rnd" cmpd="sng" w="76200">
            <a:solidFill>
              <a:srgbClr val="00FFFF"/>
            </a:solidFill>
            <a:prstDash val="solid"/>
            <a:miter/>
            <a:headEnd len="med" w="med" type="stealth"/>
            <a:tailEnd len="med" w="med" type="none"/>
          </a:ln>
        </p:spPr>
      </p:cxnSp>
      <p:cxnSp>
        <p:nvCxnSpPr>
          <p:cNvPr id="587" name="Shape 587"/>
          <p:cNvCxnSpPr/>
          <p:nvPr/>
        </p:nvCxnSpPr>
        <p:spPr>
          <a:xfrm flipH="1">
            <a:off x="10185400" y="5492750"/>
            <a:ext cx="3006724" cy="2051050"/>
          </a:xfrm>
          <a:prstGeom prst="straightConnector1">
            <a:avLst/>
          </a:prstGeom>
          <a:noFill/>
          <a:ln cap="rnd" cmpd="sng" w="50800">
            <a:solidFill>
              <a:srgbClr val="FFFFFF"/>
            </a:solidFill>
            <a:prstDash val="solid"/>
            <a:miter/>
            <a:headEnd len="med" w="med" type="stealth"/>
            <a:tailEnd len="med" w="med" type="none"/>
          </a:ln>
        </p:spPr>
      </p:cxnSp>
      <p:sp>
        <p:nvSpPr>
          <p:cNvPr id="588" name="Shape 588"/>
          <p:cNvSpPr txBox="1"/>
          <p:nvPr/>
        </p:nvSpPr>
        <p:spPr>
          <a:xfrm>
            <a:off x="1244600" y="7658100"/>
            <a:ext cx="2743199" cy="596900"/>
          </a:xfrm>
          <a:prstGeom prst="rect">
            <a:avLst/>
          </a:prstGeom>
          <a:noFill/>
          <a:ln cap="flat" cmpd="sng" w="76200">
            <a:solidFill>
              <a:srgbClr val="00FFFF"/>
            </a:solidFill>
            <a:prstDash val="solid"/>
            <a:round/>
            <a:headEnd len="med" w="med" type="none"/>
            <a:tailEnd len="med" w="med" type="none"/>
          </a:ln>
        </p:spPr>
        <p:txBody>
          <a:bodyPr anchorCtr="0" anchor="ctr" bIns="0" lIns="0" rIns="0" tIns="0">
            <a:noAutofit/>
          </a:bodyPr>
          <a:lstStyle/>
          <a:p>
            <a:pPr indent="0" lvl="0" marL="0" marR="0" rtl="0" algn="ctr">
              <a:lnSpc>
                <a:spcPct val="100000"/>
              </a:lnSpc>
              <a:spcBef>
                <a:spcPts val="0"/>
              </a:spcBef>
              <a:spcAft>
                <a:spcPts val="0"/>
              </a:spcAft>
              <a:buClr>
                <a:schemeClr val="lt1"/>
              </a:buClr>
              <a:buSzPct val="25000"/>
              <a:buFont typeface="Cabin"/>
              <a:buNone/>
            </a:pPr>
            <a:r>
              <a:rPr b="0" i="0" lang="en-US" sz="3000" u="none" cap="none" strike="noStrike">
                <a:solidFill>
                  <a:schemeClr val="lt1"/>
                </a:solidFill>
                <a:latin typeface="Cabin"/>
                <a:ea typeface="Cabin"/>
                <a:cs typeface="Cabin"/>
                <a:sym typeface="Cabin"/>
              </a:rPr>
              <a:t>print 'Finis'</a:t>
            </a:r>
          </a:p>
        </p:txBody>
      </p:sp>
      <p:sp>
        <p:nvSpPr>
          <p:cNvPr id="589" name="Shape 589"/>
          <p:cNvSpPr txBox="1"/>
          <p:nvPr/>
        </p:nvSpPr>
        <p:spPr>
          <a:xfrm>
            <a:off x="4414837" y="2108200"/>
            <a:ext cx="725486" cy="622299"/>
          </a:xfrm>
          <a:prstGeom prst="rect">
            <a:avLst/>
          </a:prstGeom>
          <a:noFill/>
          <a:ln cap="flat" cmpd="sng" w="9525">
            <a:solidFill>
              <a:srgbClr val="00FFFF"/>
            </a:solidFill>
            <a:prstDash val="solid"/>
            <a:round/>
            <a:headEnd len="med" w="med" type="none"/>
            <a:tailEnd len="med" w="med" type="none"/>
          </a:ln>
        </p:spPr>
        <p:txBody>
          <a:bodyPr anchorCtr="0" anchor="ctr" bIns="0" lIns="0" rIns="0" tIns="0">
            <a:noAutofit/>
          </a:bodyPr>
          <a:lstStyle/>
          <a:p>
            <a:pPr indent="0" lvl="0" marL="0" marR="0" rtl="0" algn="ctr">
              <a:lnSpc>
                <a:spcPct val="100000"/>
              </a:lnSpc>
              <a:spcBef>
                <a:spcPts val="0"/>
              </a:spcBef>
              <a:spcAft>
                <a:spcPts val="0"/>
              </a:spcAft>
              <a:buClr>
                <a:schemeClr val="lt1"/>
              </a:buClr>
              <a:buSzPct val="25000"/>
              <a:buFont typeface="Cabin"/>
              <a:buNone/>
            </a:pPr>
            <a:r>
              <a:rPr b="0" i="0" lang="en-US" sz="3000" u="none" cap="none" strike="noStrike">
                <a:solidFill>
                  <a:srgbClr val="FFFFFF"/>
                </a:solidFill>
                <a:latin typeface="Cabin"/>
                <a:ea typeface="Cabin"/>
                <a:cs typeface="Cabin"/>
                <a:sym typeface="Cabin"/>
              </a:rPr>
              <a:t>Yes</a:t>
            </a:r>
          </a:p>
        </p:txBody>
      </p:sp>
      <p:sp>
        <p:nvSpPr>
          <p:cNvPr id="590" name="Shape 590"/>
          <p:cNvSpPr txBox="1"/>
          <p:nvPr/>
        </p:nvSpPr>
        <p:spPr>
          <a:xfrm>
            <a:off x="5747875" y="2785050"/>
            <a:ext cx="3657600" cy="457200"/>
          </a:xfrm>
          <a:prstGeom prst="rect">
            <a:avLst/>
          </a:prstGeom>
          <a:noFill/>
          <a:ln>
            <a:noFill/>
          </a:ln>
        </p:spPr>
        <p:txBody>
          <a:bodyPr anchorCtr="0" anchor="t" bIns="91425" lIns="91425" rIns="91425" tIns="91425">
            <a:noAutofit/>
          </a:bodyPr>
          <a:lstStyle/>
          <a:p>
            <a:pPr lvl="0">
              <a:spcBef>
                <a:spcPts val="0"/>
              </a:spcBef>
              <a:buNone/>
            </a:pPr>
            <a:r>
              <a:t/>
            </a:r>
            <a:endParaRPr/>
          </a:p>
        </p:txBody>
      </p:sp>
      <p:sp>
        <p:nvSpPr>
          <p:cNvPr id="591" name="Shape 591"/>
          <p:cNvSpPr txBox="1"/>
          <p:nvPr/>
        </p:nvSpPr>
        <p:spPr>
          <a:xfrm>
            <a:off x="1438137" y="5987275"/>
            <a:ext cx="725399" cy="622199"/>
          </a:xfrm>
          <a:prstGeom prst="rect">
            <a:avLst/>
          </a:prstGeom>
          <a:noFill/>
          <a:ln cap="flat" cmpd="sng" w="9525">
            <a:solidFill>
              <a:srgbClr val="0000FF"/>
            </a:solidFill>
            <a:prstDash val="solid"/>
            <a:round/>
            <a:headEnd len="med" w="med" type="none"/>
            <a:tailEnd len="med" w="med" type="none"/>
          </a:ln>
        </p:spPr>
        <p:txBody>
          <a:bodyPr anchorCtr="0" anchor="ctr" bIns="0" lIns="0" rIns="0" tIns="0">
            <a:noAutofit/>
          </a:bodyPr>
          <a:lstStyle/>
          <a:p>
            <a:pPr indent="0" lvl="0" marL="0" marR="0" rtl="0" algn="ctr">
              <a:lnSpc>
                <a:spcPct val="100000"/>
              </a:lnSpc>
              <a:spcBef>
                <a:spcPts val="0"/>
              </a:spcBef>
              <a:spcAft>
                <a:spcPts val="0"/>
              </a:spcAft>
              <a:buClr>
                <a:schemeClr val="lt1"/>
              </a:buClr>
              <a:buSzPct val="25000"/>
              <a:buFont typeface="Cabin"/>
              <a:buNone/>
            </a:pPr>
            <a:r>
              <a:rPr lang="en-US" sz="3000">
                <a:solidFill>
                  <a:srgbClr val="FFFFFF"/>
                </a:solidFill>
                <a:latin typeface="Cabin"/>
                <a:ea typeface="Cabin"/>
                <a:cs typeface="Cabin"/>
                <a:sym typeface="Cabin"/>
              </a:rPr>
              <a:t>No</a:t>
            </a: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95" name="Shape 595"/>
        <p:cNvGrpSpPr/>
        <p:nvPr/>
      </p:nvGrpSpPr>
      <p:grpSpPr>
        <a:xfrm>
          <a:off x="0" y="0"/>
          <a:ext cx="0" cy="0"/>
          <a:chOff x="0" y="0"/>
          <a:chExt cx="0" cy="0"/>
        </a:xfrm>
      </p:grpSpPr>
      <p:sp>
        <p:nvSpPr>
          <p:cNvPr id="596" name="Shape 596"/>
          <p:cNvSpPr txBox="1"/>
          <p:nvPr>
            <p:ph type="title"/>
          </p:nvPr>
        </p:nvSpPr>
        <p:spPr>
          <a:xfrm>
            <a:off x="7277100" y="241300"/>
            <a:ext cx="7810499" cy="2298699"/>
          </a:xfrm>
          <a:prstGeom prst="rect">
            <a:avLst/>
          </a:prstGeom>
          <a:noFill/>
          <a:ln>
            <a:noFill/>
          </a:ln>
        </p:spPr>
        <p:txBody>
          <a:bodyPr anchorCtr="0" anchor="ctr" bIns="38100" lIns="38100" rIns="38100" tIns="38100">
            <a:noAutofit/>
          </a:bodyPr>
          <a:lstStyle/>
          <a:p>
            <a:pPr indent="0" lvl="0" marL="0" marR="0" rtl="0" algn="ctr">
              <a:lnSpc>
                <a:spcPct val="100000"/>
              </a:lnSpc>
              <a:spcBef>
                <a:spcPts val="0"/>
              </a:spcBef>
              <a:spcAft>
                <a:spcPts val="0"/>
              </a:spcAft>
              <a:buClr>
                <a:schemeClr val="lt1"/>
              </a:buClr>
              <a:buSzPct val="25000"/>
              <a:buFont typeface="Cabin"/>
              <a:buNone/>
            </a:pPr>
            <a:r>
              <a:rPr b="0" i="0" lang="en-US" sz="7600" u="none" cap="none" strike="noStrike">
                <a:solidFill>
                  <a:srgbClr val="FFFF00"/>
                </a:solidFill>
                <a:latin typeface="Cabin"/>
                <a:ea typeface="Cabin"/>
                <a:cs typeface="Cabin"/>
                <a:sym typeface="Cabin"/>
              </a:rPr>
              <a:t>Repeated Steps</a:t>
            </a:r>
          </a:p>
        </p:txBody>
      </p:sp>
      <p:sp>
        <p:nvSpPr>
          <p:cNvPr id="597" name="Shape 597"/>
          <p:cNvSpPr txBox="1"/>
          <p:nvPr/>
        </p:nvSpPr>
        <p:spPr>
          <a:xfrm>
            <a:off x="13337271" y="2114500"/>
            <a:ext cx="1993800" cy="4267199"/>
          </a:xfrm>
          <a:prstGeom prst="rect">
            <a:avLst/>
          </a:prstGeom>
          <a:noFill/>
          <a:ln>
            <a:noFill/>
          </a:ln>
        </p:spPr>
        <p:txBody>
          <a:bodyPr anchorCtr="0" anchor="ctr" bIns="0" lIns="0" rIns="0" tIns="0">
            <a:noAutofit/>
          </a:bodyPr>
          <a:lstStyle/>
          <a:p>
            <a:pPr indent="0" lvl="0" marL="0" marR="0" rtl="0" algn="l">
              <a:lnSpc>
                <a:spcPct val="100000"/>
              </a:lnSpc>
              <a:spcBef>
                <a:spcPts val="0"/>
              </a:spcBef>
              <a:spcAft>
                <a:spcPts val="0"/>
              </a:spcAft>
              <a:buClr>
                <a:schemeClr val="lt1"/>
              </a:buClr>
              <a:buSzPct val="25000"/>
              <a:buFont typeface="Cabin"/>
              <a:buNone/>
            </a:pPr>
            <a:r>
              <a:rPr b="0" i="0" lang="en-US" sz="3600" u="none" cap="none" strike="noStrike">
                <a:solidFill>
                  <a:schemeClr val="lt1"/>
                </a:solidFill>
                <a:latin typeface="Cabin"/>
                <a:ea typeface="Cabin"/>
                <a:cs typeface="Cabin"/>
                <a:sym typeface="Cabin"/>
              </a:rPr>
              <a:t>Output:</a:t>
            </a:r>
          </a:p>
          <a:p>
            <a:pPr indent="0" lvl="0" marL="0" marR="0" rtl="0" algn="ctr">
              <a:lnSpc>
                <a:spcPct val="100000"/>
              </a:lnSpc>
              <a:spcBef>
                <a:spcPts val="0"/>
              </a:spcBef>
              <a:spcAft>
                <a:spcPts val="0"/>
              </a:spcAft>
              <a:buNone/>
            </a:pPr>
            <a:r>
              <a:t/>
            </a:r>
            <a:endParaRPr b="0" i="0" sz="3600" u="none" cap="none" strike="noStrike">
              <a:solidFill>
                <a:srgbClr val="FF00FF"/>
              </a:solidFill>
              <a:latin typeface="Cabin"/>
              <a:ea typeface="Cabin"/>
              <a:cs typeface="Cabin"/>
              <a:sym typeface="Cabin"/>
            </a:endParaRPr>
          </a:p>
          <a:p>
            <a:pPr indent="0" lvl="0" marL="0" marR="0" rtl="0" algn="l">
              <a:lnSpc>
                <a:spcPct val="100000"/>
              </a:lnSpc>
              <a:spcBef>
                <a:spcPts val="0"/>
              </a:spcBef>
              <a:spcAft>
                <a:spcPts val="0"/>
              </a:spcAft>
              <a:buClr>
                <a:srgbClr val="FF00FF"/>
              </a:buClr>
              <a:buSzPct val="25000"/>
              <a:buFont typeface="Cabin"/>
              <a:buNone/>
            </a:pPr>
            <a:r>
              <a:rPr b="0" i="0" lang="en-US" sz="3600" u="none" cap="none" strike="noStrike">
                <a:solidFill>
                  <a:srgbClr val="FFFF00"/>
                </a:solidFill>
                <a:latin typeface="Cabin"/>
                <a:ea typeface="Cabin"/>
                <a:cs typeface="Cabin"/>
                <a:sym typeface="Cabin"/>
              </a:rPr>
              <a:t>5</a:t>
            </a:r>
          </a:p>
          <a:p>
            <a:pPr indent="0" lvl="0" marL="0" marR="0" rtl="0" algn="l">
              <a:lnSpc>
                <a:spcPct val="100000"/>
              </a:lnSpc>
              <a:spcBef>
                <a:spcPts val="0"/>
              </a:spcBef>
              <a:spcAft>
                <a:spcPts val="0"/>
              </a:spcAft>
              <a:buClr>
                <a:srgbClr val="FF00FF"/>
              </a:buClr>
              <a:buSzPct val="25000"/>
              <a:buFont typeface="Cabin"/>
              <a:buNone/>
            </a:pPr>
            <a:r>
              <a:rPr b="0" i="0" lang="en-US" sz="3600" u="none" cap="none" strike="noStrike">
                <a:solidFill>
                  <a:srgbClr val="FFFF00"/>
                </a:solidFill>
                <a:latin typeface="Cabin"/>
                <a:ea typeface="Cabin"/>
                <a:cs typeface="Cabin"/>
                <a:sym typeface="Cabin"/>
              </a:rPr>
              <a:t>4</a:t>
            </a:r>
          </a:p>
          <a:p>
            <a:pPr indent="0" lvl="0" marL="0" marR="0" rtl="0" algn="l">
              <a:lnSpc>
                <a:spcPct val="100000"/>
              </a:lnSpc>
              <a:spcBef>
                <a:spcPts val="0"/>
              </a:spcBef>
              <a:spcAft>
                <a:spcPts val="0"/>
              </a:spcAft>
              <a:buClr>
                <a:srgbClr val="FF00FF"/>
              </a:buClr>
              <a:buSzPct val="25000"/>
              <a:buFont typeface="Cabin"/>
              <a:buNone/>
            </a:pPr>
            <a:r>
              <a:rPr b="0" i="0" lang="en-US" sz="3600" u="none" cap="none" strike="noStrike">
                <a:solidFill>
                  <a:srgbClr val="FFFF00"/>
                </a:solidFill>
                <a:latin typeface="Cabin"/>
                <a:ea typeface="Cabin"/>
                <a:cs typeface="Cabin"/>
                <a:sym typeface="Cabin"/>
              </a:rPr>
              <a:t>3</a:t>
            </a:r>
          </a:p>
          <a:p>
            <a:pPr indent="0" lvl="0" marL="0" marR="0" rtl="0" algn="l">
              <a:lnSpc>
                <a:spcPct val="100000"/>
              </a:lnSpc>
              <a:spcBef>
                <a:spcPts val="0"/>
              </a:spcBef>
              <a:spcAft>
                <a:spcPts val="0"/>
              </a:spcAft>
              <a:buClr>
                <a:srgbClr val="FF00FF"/>
              </a:buClr>
              <a:buSzPct val="25000"/>
              <a:buFont typeface="Cabin"/>
              <a:buNone/>
            </a:pPr>
            <a:r>
              <a:rPr b="0" i="0" lang="en-US" sz="3600" u="none" cap="none" strike="noStrike">
                <a:solidFill>
                  <a:srgbClr val="FFFF00"/>
                </a:solidFill>
                <a:latin typeface="Cabin"/>
                <a:ea typeface="Cabin"/>
                <a:cs typeface="Cabin"/>
                <a:sym typeface="Cabin"/>
              </a:rPr>
              <a:t>2</a:t>
            </a:r>
          </a:p>
          <a:p>
            <a:pPr indent="0" lvl="0" marL="0" marR="0" rtl="0" algn="l">
              <a:lnSpc>
                <a:spcPct val="100000"/>
              </a:lnSpc>
              <a:spcBef>
                <a:spcPts val="0"/>
              </a:spcBef>
              <a:spcAft>
                <a:spcPts val="0"/>
              </a:spcAft>
              <a:buClr>
                <a:srgbClr val="FF00FF"/>
              </a:buClr>
              <a:buSzPct val="25000"/>
              <a:buFont typeface="Cabin"/>
              <a:buNone/>
            </a:pPr>
            <a:r>
              <a:rPr b="0" i="0" lang="en-US" sz="3600" u="none" cap="none" strike="noStrike">
                <a:solidFill>
                  <a:srgbClr val="FFFF00"/>
                </a:solidFill>
                <a:latin typeface="Cabin"/>
                <a:ea typeface="Cabin"/>
                <a:cs typeface="Cabin"/>
                <a:sym typeface="Cabin"/>
              </a:rPr>
              <a:t>1</a:t>
            </a:r>
          </a:p>
          <a:p>
            <a:pPr indent="0" lvl="0" marL="0" marR="0" rtl="0" algn="l">
              <a:lnSpc>
                <a:spcPct val="100000"/>
              </a:lnSpc>
              <a:spcBef>
                <a:spcPts val="0"/>
              </a:spcBef>
              <a:spcAft>
                <a:spcPts val="0"/>
              </a:spcAft>
              <a:buClr>
                <a:srgbClr val="FF00FF"/>
              </a:buClr>
              <a:buSzPct val="25000"/>
              <a:buFont typeface="Cabin"/>
              <a:buNone/>
            </a:pPr>
            <a:r>
              <a:rPr b="0" i="0" lang="en-US" sz="3600" u="none" cap="none" strike="noStrike">
                <a:solidFill>
                  <a:srgbClr val="FFFF00"/>
                </a:solidFill>
                <a:latin typeface="Cabin"/>
                <a:ea typeface="Cabin"/>
                <a:cs typeface="Cabin"/>
                <a:sym typeface="Cabin"/>
              </a:rPr>
              <a:t>Blastoff!</a:t>
            </a:r>
          </a:p>
        </p:txBody>
      </p:sp>
      <p:sp>
        <p:nvSpPr>
          <p:cNvPr id="598" name="Shape 598"/>
          <p:cNvSpPr txBox="1"/>
          <p:nvPr/>
        </p:nvSpPr>
        <p:spPr>
          <a:xfrm>
            <a:off x="7558071" y="2309800"/>
            <a:ext cx="3672600" cy="3876599"/>
          </a:xfrm>
          <a:prstGeom prst="rect">
            <a:avLst/>
          </a:prstGeom>
          <a:noFill/>
          <a:ln>
            <a:noFill/>
          </a:ln>
        </p:spPr>
        <p:txBody>
          <a:bodyPr anchorCtr="0" anchor="ctr" bIns="0" lIns="0" rIns="0" tIns="0">
            <a:noAutofit/>
          </a:bodyPr>
          <a:lstStyle/>
          <a:p>
            <a:pPr indent="0" lvl="0" marL="0" marR="0" rtl="0" algn="l">
              <a:lnSpc>
                <a:spcPct val="100000"/>
              </a:lnSpc>
              <a:spcBef>
                <a:spcPts val="0"/>
              </a:spcBef>
              <a:spcAft>
                <a:spcPts val="0"/>
              </a:spcAft>
              <a:buClr>
                <a:schemeClr val="lt1"/>
              </a:buClr>
              <a:buSzPct val="25000"/>
              <a:buFont typeface="Cabin"/>
              <a:buNone/>
            </a:pPr>
            <a:r>
              <a:rPr b="0" i="0" lang="en-US" sz="3600" u="none" cap="none" strike="noStrike">
                <a:solidFill>
                  <a:schemeClr val="lt1"/>
                </a:solidFill>
                <a:latin typeface="Cabin"/>
                <a:ea typeface="Cabin"/>
                <a:cs typeface="Cabin"/>
                <a:sym typeface="Cabin"/>
              </a:rPr>
              <a:t>Program:</a:t>
            </a:r>
          </a:p>
          <a:p>
            <a:pPr indent="0" lvl="0" marL="0" marR="0" rtl="0" algn="ctr">
              <a:lnSpc>
                <a:spcPct val="100000"/>
              </a:lnSpc>
              <a:spcBef>
                <a:spcPts val="0"/>
              </a:spcBef>
              <a:spcAft>
                <a:spcPts val="0"/>
              </a:spcAft>
              <a:buNone/>
            </a:pPr>
            <a:r>
              <a:t/>
            </a:r>
            <a:endParaRPr b="0" i="0" sz="3600" u="none" cap="none" strike="noStrike">
              <a:solidFill>
                <a:srgbClr val="FF7F00"/>
              </a:solidFill>
              <a:latin typeface="Cabin"/>
              <a:ea typeface="Cabin"/>
              <a:cs typeface="Cabin"/>
              <a:sym typeface="Cabin"/>
            </a:endParaRPr>
          </a:p>
          <a:p>
            <a:pPr indent="0" lvl="0" marL="0" marR="0" rtl="0" algn="l">
              <a:lnSpc>
                <a:spcPct val="100000"/>
              </a:lnSpc>
              <a:spcBef>
                <a:spcPts val="0"/>
              </a:spcBef>
              <a:spcAft>
                <a:spcPts val="0"/>
              </a:spcAft>
              <a:buClr>
                <a:srgbClr val="00FF00"/>
              </a:buClr>
              <a:buSzPct val="25000"/>
              <a:buFont typeface="Cabin"/>
              <a:buNone/>
            </a:pPr>
            <a:r>
              <a:rPr b="0" i="0" lang="en-US" sz="3600" u="none" cap="none" strike="noStrike">
                <a:solidFill>
                  <a:srgbClr val="00FF00"/>
                </a:solidFill>
                <a:latin typeface="Cabin"/>
                <a:ea typeface="Cabin"/>
                <a:cs typeface="Cabin"/>
                <a:sym typeface="Cabin"/>
              </a:rPr>
              <a:t>n = 5</a:t>
            </a:r>
          </a:p>
          <a:p>
            <a:pPr indent="0" lvl="0" marL="0" marR="0" rtl="0" algn="l">
              <a:lnSpc>
                <a:spcPct val="100000"/>
              </a:lnSpc>
              <a:spcBef>
                <a:spcPts val="0"/>
              </a:spcBef>
              <a:spcAft>
                <a:spcPts val="0"/>
              </a:spcAft>
              <a:buClr>
                <a:srgbClr val="FFFF00"/>
              </a:buClr>
              <a:buSzPct val="25000"/>
              <a:buFont typeface="Cabin"/>
              <a:buNone/>
            </a:pPr>
            <a:r>
              <a:rPr b="0" i="0" lang="en-US" sz="3600" u="none" cap="none" strike="noStrike">
                <a:solidFill>
                  <a:srgbClr val="FFFF00"/>
                </a:solidFill>
                <a:latin typeface="Cabin"/>
                <a:ea typeface="Cabin"/>
                <a:cs typeface="Cabin"/>
                <a:sym typeface="Cabin"/>
              </a:rPr>
              <a:t>while</a:t>
            </a:r>
            <a:r>
              <a:rPr b="0" i="0" lang="en-US" sz="3600" u="none" cap="none" strike="noStrike">
                <a:solidFill>
                  <a:srgbClr val="00FF00"/>
                </a:solidFill>
                <a:latin typeface="Cabin"/>
                <a:ea typeface="Cabin"/>
                <a:cs typeface="Cabin"/>
                <a:sym typeface="Cabin"/>
              </a:rPr>
              <a:t> n &gt; 0</a:t>
            </a:r>
            <a:r>
              <a:rPr b="0" i="0" lang="en-US" sz="3600" u="none" cap="none" strike="noStrike">
                <a:solidFill>
                  <a:srgbClr val="FFFF00"/>
                </a:solidFill>
                <a:latin typeface="Cabin"/>
                <a:ea typeface="Cabin"/>
                <a:cs typeface="Cabin"/>
                <a:sym typeface="Cabin"/>
              </a:rPr>
              <a:t> :</a:t>
            </a:r>
          </a:p>
          <a:p>
            <a:pPr indent="0" lvl="0" marL="0" marR="0" rtl="0" algn="l">
              <a:lnSpc>
                <a:spcPct val="100000"/>
              </a:lnSpc>
              <a:spcBef>
                <a:spcPts val="0"/>
              </a:spcBef>
              <a:spcAft>
                <a:spcPts val="0"/>
              </a:spcAft>
              <a:buClr>
                <a:srgbClr val="FFFF00"/>
              </a:buClr>
              <a:buSzPct val="25000"/>
              <a:buFont typeface="Cabin"/>
              <a:buNone/>
            </a:pPr>
            <a:r>
              <a:rPr b="0" i="0" lang="en-US" sz="3600" u="none" cap="none" strike="noStrike">
                <a:solidFill>
                  <a:srgbClr val="FFFF00"/>
                </a:solidFill>
                <a:latin typeface="Cabin"/>
                <a:ea typeface="Cabin"/>
                <a:cs typeface="Cabin"/>
                <a:sym typeface="Cabin"/>
              </a:rPr>
              <a:t>    print </a:t>
            </a:r>
            <a:r>
              <a:rPr b="0" i="0" lang="en-US" sz="3600" u="none" cap="none" strike="noStrike">
                <a:solidFill>
                  <a:srgbClr val="00FF00"/>
                </a:solidFill>
                <a:latin typeface="Cabin"/>
                <a:ea typeface="Cabin"/>
                <a:cs typeface="Cabin"/>
                <a:sym typeface="Cabin"/>
              </a:rPr>
              <a:t>n</a:t>
            </a:r>
          </a:p>
          <a:p>
            <a:pPr indent="0" lvl="0" marL="0" marR="0" rtl="0" algn="l">
              <a:lnSpc>
                <a:spcPct val="100000"/>
              </a:lnSpc>
              <a:spcBef>
                <a:spcPts val="0"/>
              </a:spcBef>
              <a:spcAft>
                <a:spcPts val="0"/>
              </a:spcAft>
              <a:buClr>
                <a:srgbClr val="FFFF00"/>
              </a:buClr>
              <a:buSzPct val="25000"/>
              <a:buFont typeface="Cabin"/>
              <a:buNone/>
            </a:pPr>
            <a:r>
              <a:rPr b="0" i="0" lang="en-US" sz="3600" u="none" cap="none" strike="noStrike">
                <a:solidFill>
                  <a:srgbClr val="FFFF00"/>
                </a:solidFill>
                <a:latin typeface="Cabin"/>
                <a:ea typeface="Cabin"/>
                <a:cs typeface="Cabin"/>
                <a:sym typeface="Cabin"/>
              </a:rPr>
              <a:t>    </a:t>
            </a:r>
            <a:r>
              <a:rPr b="0" i="0" lang="en-US" sz="3600" u="none" cap="none" strike="noStrike">
                <a:solidFill>
                  <a:srgbClr val="00FF00"/>
                </a:solidFill>
                <a:latin typeface="Cabin"/>
                <a:ea typeface="Cabin"/>
                <a:cs typeface="Cabin"/>
                <a:sym typeface="Cabin"/>
              </a:rPr>
              <a:t>n = n – 1</a:t>
            </a:r>
          </a:p>
          <a:p>
            <a:pPr indent="0" lvl="0" marL="0" marR="0" rtl="0" algn="l">
              <a:lnSpc>
                <a:spcPct val="100000"/>
              </a:lnSpc>
              <a:spcBef>
                <a:spcPts val="0"/>
              </a:spcBef>
              <a:spcAft>
                <a:spcPts val="0"/>
              </a:spcAft>
              <a:buClr>
                <a:srgbClr val="FFFF00"/>
              </a:buClr>
              <a:buSzPct val="25000"/>
              <a:buFont typeface="Cabin"/>
              <a:buNone/>
            </a:pPr>
            <a:r>
              <a:rPr b="0" i="0" lang="en-US" sz="3600" u="none" cap="none" strike="noStrike">
                <a:solidFill>
                  <a:srgbClr val="FFFF00"/>
                </a:solidFill>
                <a:latin typeface="Cabin"/>
                <a:ea typeface="Cabin"/>
                <a:cs typeface="Cabin"/>
                <a:sym typeface="Cabin"/>
              </a:rPr>
              <a:t>print </a:t>
            </a:r>
            <a:r>
              <a:rPr b="0" i="0" lang="en-US" sz="3600" u="none" cap="none" strike="noStrike">
                <a:solidFill>
                  <a:srgbClr val="00FF00"/>
                </a:solidFill>
                <a:latin typeface="Cabin"/>
                <a:ea typeface="Cabin"/>
                <a:cs typeface="Cabin"/>
                <a:sym typeface="Cabin"/>
              </a:rPr>
              <a:t>'Blastoff!'</a:t>
            </a:r>
          </a:p>
        </p:txBody>
      </p:sp>
      <p:cxnSp>
        <p:nvCxnSpPr>
          <p:cNvPr id="599" name="Shape 599"/>
          <p:cNvCxnSpPr/>
          <p:nvPr/>
        </p:nvCxnSpPr>
        <p:spPr>
          <a:xfrm rot="10800000">
            <a:off x="2838336" y="1344649"/>
            <a:ext cx="14400" cy="566699"/>
          </a:xfrm>
          <a:prstGeom prst="straightConnector1">
            <a:avLst/>
          </a:prstGeom>
          <a:noFill/>
          <a:ln cap="rnd" cmpd="sng" w="76200">
            <a:solidFill>
              <a:srgbClr val="00FFFF"/>
            </a:solidFill>
            <a:prstDash val="solid"/>
            <a:miter/>
            <a:headEnd len="med" w="med" type="stealth"/>
            <a:tailEnd len="med" w="med" type="none"/>
          </a:ln>
        </p:spPr>
      </p:cxnSp>
      <p:cxnSp>
        <p:nvCxnSpPr>
          <p:cNvPr id="600" name="Shape 600"/>
          <p:cNvCxnSpPr/>
          <p:nvPr/>
        </p:nvCxnSpPr>
        <p:spPr>
          <a:xfrm flipH="1">
            <a:off x="9923411" y="3554412"/>
            <a:ext cx="2927399" cy="1255799"/>
          </a:xfrm>
          <a:prstGeom prst="straightConnector1">
            <a:avLst/>
          </a:prstGeom>
          <a:noFill/>
          <a:ln cap="rnd" cmpd="sng" w="50800">
            <a:solidFill>
              <a:srgbClr val="FFFFFF"/>
            </a:solidFill>
            <a:prstDash val="solid"/>
            <a:miter/>
            <a:headEnd len="med" w="med" type="stealth"/>
            <a:tailEnd len="med" w="med" type="none"/>
          </a:ln>
        </p:spPr>
      </p:cxnSp>
      <p:sp>
        <p:nvSpPr>
          <p:cNvPr id="601" name="Shape 601"/>
          <p:cNvSpPr/>
          <p:nvPr/>
        </p:nvSpPr>
        <p:spPr>
          <a:xfrm>
            <a:off x="1422400" y="1905000"/>
            <a:ext cx="2870100" cy="1269899"/>
          </a:xfrm>
          <a:prstGeom prst="diamond">
            <a:avLst/>
          </a:prstGeom>
          <a:noFill/>
          <a:ln cap="flat" cmpd="sng" w="76200">
            <a:solidFill>
              <a:srgbClr val="00FFFF"/>
            </a:solidFill>
            <a:prstDash val="solid"/>
            <a:round/>
            <a:headEnd len="med" w="med" type="none"/>
            <a:tailEnd len="med" w="med" type="none"/>
          </a:ln>
        </p:spPr>
        <p:txBody>
          <a:bodyPr anchorCtr="0" anchor="ctr" bIns="0" lIns="0" rIns="0" tIns="0">
            <a:noAutofit/>
          </a:bodyPr>
          <a:lstStyle/>
          <a:p>
            <a:pPr indent="0" lvl="0" marL="0" marR="0" rtl="0" algn="ctr">
              <a:lnSpc>
                <a:spcPct val="100000"/>
              </a:lnSpc>
              <a:spcBef>
                <a:spcPts val="0"/>
              </a:spcBef>
              <a:spcAft>
                <a:spcPts val="0"/>
              </a:spcAft>
              <a:buClr>
                <a:srgbClr val="FF0000"/>
              </a:buClr>
              <a:buSzPct val="25000"/>
              <a:buFont typeface="Cabin"/>
              <a:buNone/>
            </a:pPr>
            <a:r>
              <a:rPr b="0" i="0" lang="en-US" sz="3600" u="none" cap="none" strike="noStrike">
                <a:solidFill>
                  <a:srgbClr val="FFFFFF"/>
                </a:solidFill>
                <a:latin typeface="Cabin"/>
                <a:ea typeface="Cabin"/>
                <a:cs typeface="Cabin"/>
                <a:sym typeface="Cabin"/>
              </a:rPr>
              <a:t>n &gt; 0 ?</a:t>
            </a:r>
          </a:p>
        </p:txBody>
      </p:sp>
      <p:cxnSp>
        <p:nvCxnSpPr>
          <p:cNvPr id="602" name="Shape 602"/>
          <p:cNvCxnSpPr/>
          <p:nvPr/>
        </p:nvCxnSpPr>
        <p:spPr>
          <a:xfrm flipH="1" rot="10800000">
            <a:off x="2836861" y="3174950"/>
            <a:ext cx="20699" cy="2317799"/>
          </a:xfrm>
          <a:prstGeom prst="straightConnector1">
            <a:avLst/>
          </a:prstGeom>
          <a:noFill/>
          <a:ln cap="rnd" cmpd="sng" w="76200">
            <a:solidFill>
              <a:srgbClr val="00FFFF"/>
            </a:solidFill>
            <a:prstDash val="solid"/>
            <a:miter/>
            <a:headEnd len="med" w="med" type="none"/>
            <a:tailEnd len="med" w="med" type="stealth"/>
          </a:ln>
        </p:spPr>
      </p:cxnSp>
      <p:cxnSp>
        <p:nvCxnSpPr>
          <p:cNvPr id="603" name="Shape 603"/>
          <p:cNvCxnSpPr/>
          <p:nvPr/>
        </p:nvCxnSpPr>
        <p:spPr>
          <a:xfrm rot="10800000">
            <a:off x="4279899" y="2533649"/>
            <a:ext cx="777875" cy="15875"/>
          </a:xfrm>
          <a:prstGeom prst="straightConnector1">
            <a:avLst/>
          </a:prstGeom>
          <a:noFill/>
          <a:ln cap="rnd" cmpd="sng" w="76200">
            <a:solidFill>
              <a:srgbClr val="00FFFF"/>
            </a:solidFill>
            <a:prstDash val="solid"/>
            <a:miter/>
            <a:headEnd len="med" w="med" type="none"/>
            <a:tailEnd len="med" w="med" type="none"/>
          </a:ln>
        </p:spPr>
      </p:cxnSp>
      <p:cxnSp>
        <p:nvCxnSpPr>
          <p:cNvPr id="604" name="Shape 604"/>
          <p:cNvCxnSpPr/>
          <p:nvPr/>
        </p:nvCxnSpPr>
        <p:spPr>
          <a:xfrm flipH="1" rot="10800000">
            <a:off x="5024437" y="2533650"/>
            <a:ext cx="15875" cy="644524"/>
          </a:xfrm>
          <a:prstGeom prst="straightConnector1">
            <a:avLst/>
          </a:prstGeom>
          <a:noFill/>
          <a:ln cap="rnd" cmpd="sng" w="76200">
            <a:solidFill>
              <a:srgbClr val="00FFFF"/>
            </a:solidFill>
            <a:prstDash val="solid"/>
            <a:miter/>
            <a:headEnd len="med" w="med" type="stealth"/>
            <a:tailEnd len="med" w="med" type="none"/>
          </a:ln>
        </p:spPr>
      </p:cxnSp>
      <p:cxnSp>
        <p:nvCxnSpPr>
          <p:cNvPr id="605" name="Shape 605"/>
          <p:cNvCxnSpPr>
            <a:stCxn id="606" idx="2"/>
          </p:cNvCxnSpPr>
          <p:nvPr/>
        </p:nvCxnSpPr>
        <p:spPr>
          <a:xfrm flipH="1">
            <a:off x="5024449" y="5156299"/>
            <a:ext cx="4800" cy="300000"/>
          </a:xfrm>
          <a:prstGeom prst="straightConnector1">
            <a:avLst/>
          </a:prstGeom>
          <a:noFill/>
          <a:ln cap="rnd" cmpd="sng" w="76200">
            <a:solidFill>
              <a:srgbClr val="00FFFF"/>
            </a:solidFill>
            <a:prstDash val="solid"/>
            <a:miter/>
            <a:headEnd len="med" w="med" type="none"/>
            <a:tailEnd len="med" w="med" type="none"/>
          </a:ln>
        </p:spPr>
      </p:cxnSp>
      <p:cxnSp>
        <p:nvCxnSpPr>
          <p:cNvPr id="607" name="Shape 607"/>
          <p:cNvCxnSpPr/>
          <p:nvPr/>
        </p:nvCxnSpPr>
        <p:spPr>
          <a:xfrm>
            <a:off x="2852736" y="5459412"/>
            <a:ext cx="2187600" cy="14400"/>
          </a:xfrm>
          <a:prstGeom prst="straightConnector1">
            <a:avLst/>
          </a:prstGeom>
          <a:noFill/>
          <a:ln cap="rnd" cmpd="sng" w="76200">
            <a:solidFill>
              <a:srgbClr val="00FFFF"/>
            </a:solidFill>
            <a:prstDash val="solid"/>
            <a:miter/>
            <a:headEnd len="med" w="med" type="none"/>
            <a:tailEnd len="med" w="med" type="none"/>
          </a:ln>
        </p:spPr>
      </p:cxnSp>
      <p:cxnSp>
        <p:nvCxnSpPr>
          <p:cNvPr id="608" name="Shape 608"/>
          <p:cNvCxnSpPr/>
          <p:nvPr/>
        </p:nvCxnSpPr>
        <p:spPr>
          <a:xfrm flipH="1">
            <a:off x="1066800" y="2549525"/>
            <a:ext cx="396874" cy="3174"/>
          </a:xfrm>
          <a:prstGeom prst="straightConnector1">
            <a:avLst/>
          </a:prstGeom>
          <a:noFill/>
          <a:ln cap="rnd" cmpd="sng" w="76200">
            <a:solidFill>
              <a:srgbClr val="00FFFF"/>
            </a:solidFill>
            <a:prstDash val="solid"/>
            <a:miter/>
            <a:headEnd len="med" w="med" type="none"/>
            <a:tailEnd len="med" w="med" type="stealth"/>
          </a:ln>
        </p:spPr>
      </p:cxnSp>
      <p:cxnSp>
        <p:nvCxnSpPr>
          <p:cNvPr id="609" name="Shape 609"/>
          <p:cNvCxnSpPr/>
          <p:nvPr/>
        </p:nvCxnSpPr>
        <p:spPr>
          <a:xfrm flipH="1" rot="10800000">
            <a:off x="2840036" y="5937374"/>
            <a:ext cx="15899" cy="644400"/>
          </a:xfrm>
          <a:prstGeom prst="straightConnector1">
            <a:avLst/>
          </a:prstGeom>
          <a:noFill/>
          <a:ln cap="rnd" cmpd="sng" w="76200">
            <a:solidFill>
              <a:srgbClr val="00FFFF"/>
            </a:solidFill>
            <a:prstDash val="solid"/>
            <a:miter/>
            <a:headEnd len="med" w="med" type="stealth"/>
            <a:tailEnd len="med" w="med" type="none"/>
          </a:ln>
        </p:spPr>
      </p:cxnSp>
      <p:cxnSp>
        <p:nvCxnSpPr>
          <p:cNvPr id="610" name="Shape 610"/>
          <p:cNvCxnSpPr/>
          <p:nvPr/>
        </p:nvCxnSpPr>
        <p:spPr>
          <a:xfrm rot="10800000">
            <a:off x="1063625" y="2520950"/>
            <a:ext cx="36512" cy="3433761"/>
          </a:xfrm>
          <a:prstGeom prst="straightConnector1">
            <a:avLst/>
          </a:prstGeom>
          <a:noFill/>
          <a:ln cap="rnd" cmpd="sng" w="76200">
            <a:solidFill>
              <a:srgbClr val="00FFFF"/>
            </a:solidFill>
            <a:prstDash val="solid"/>
            <a:miter/>
            <a:headEnd len="med" w="med" type="stealth"/>
            <a:tailEnd len="med" w="med" type="none"/>
          </a:ln>
        </p:spPr>
      </p:cxnSp>
      <p:cxnSp>
        <p:nvCxnSpPr>
          <p:cNvPr id="611" name="Shape 611"/>
          <p:cNvCxnSpPr/>
          <p:nvPr/>
        </p:nvCxnSpPr>
        <p:spPr>
          <a:xfrm>
            <a:off x="1084262" y="5954712"/>
            <a:ext cx="1752600" cy="0"/>
          </a:xfrm>
          <a:prstGeom prst="straightConnector1">
            <a:avLst/>
          </a:prstGeom>
          <a:noFill/>
          <a:ln cap="rnd" cmpd="sng" w="76200">
            <a:solidFill>
              <a:srgbClr val="00FFFF"/>
            </a:solidFill>
            <a:prstDash val="solid"/>
            <a:miter/>
            <a:headEnd len="med" w="med" type="none"/>
            <a:tailEnd len="med" w="med" type="none"/>
          </a:ln>
        </p:spPr>
      </p:cxnSp>
      <p:cxnSp>
        <p:nvCxnSpPr>
          <p:cNvPr id="612" name="Shape 612"/>
          <p:cNvCxnSpPr/>
          <p:nvPr/>
        </p:nvCxnSpPr>
        <p:spPr>
          <a:xfrm rot="10800000">
            <a:off x="10490199" y="5943600"/>
            <a:ext cx="2589212" cy="215899"/>
          </a:xfrm>
          <a:prstGeom prst="straightConnector1">
            <a:avLst/>
          </a:prstGeom>
          <a:noFill/>
          <a:ln cap="rnd" cmpd="sng" w="50800">
            <a:solidFill>
              <a:srgbClr val="FFFFFF"/>
            </a:solidFill>
            <a:prstDash val="solid"/>
            <a:miter/>
            <a:headEnd len="med" w="med" type="stealth"/>
            <a:tailEnd len="med" w="med" type="none"/>
          </a:ln>
        </p:spPr>
      </p:cxnSp>
      <p:sp>
        <p:nvSpPr>
          <p:cNvPr id="613" name="Shape 613"/>
          <p:cNvSpPr txBox="1"/>
          <p:nvPr/>
        </p:nvSpPr>
        <p:spPr>
          <a:xfrm>
            <a:off x="5057775" y="7048500"/>
            <a:ext cx="10585500" cy="1663800"/>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chemeClr val="lt1"/>
              </a:buClr>
              <a:buSzPct val="25000"/>
              <a:buFont typeface="Cabin"/>
              <a:buNone/>
            </a:pPr>
            <a:r>
              <a:rPr b="0" i="0" lang="en-US" sz="3600" u="none" cap="none" strike="noStrike">
                <a:solidFill>
                  <a:schemeClr val="lt1"/>
                </a:solidFill>
                <a:latin typeface="Cabin"/>
                <a:ea typeface="Cabin"/>
                <a:cs typeface="Cabin"/>
                <a:sym typeface="Cabin"/>
              </a:rPr>
              <a:t>Loops (repeated steps) have </a:t>
            </a:r>
            <a:r>
              <a:rPr b="0" i="0" lang="en-US" sz="3600" u="none" cap="none" strike="noStrike">
                <a:solidFill>
                  <a:srgbClr val="00FF00"/>
                </a:solidFill>
                <a:latin typeface="Cabin"/>
                <a:ea typeface="Cabin"/>
                <a:cs typeface="Cabin"/>
                <a:sym typeface="Cabin"/>
              </a:rPr>
              <a:t>iteration variables</a:t>
            </a:r>
            <a:r>
              <a:rPr b="0" i="0" lang="en-US" sz="3600" u="none" cap="none" strike="noStrike">
                <a:solidFill>
                  <a:srgbClr val="FF0000"/>
                </a:solidFill>
                <a:latin typeface="Cabin"/>
                <a:ea typeface="Cabin"/>
                <a:cs typeface="Cabin"/>
                <a:sym typeface="Cabin"/>
              </a:rPr>
              <a:t> </a:t>
            </a:r>
            <a:r>
              <a:rPr b="0" i="0" lang="en-US" sz="3600" u="none" cap="none" strike="noStrike">
                <a:solidFill>
                  <a:schemeClr val="lt1"/>
                </a:solidFill>
                <a:latin typeface="Cabin"/>
                <a:ea typeface="Cabin"/>
                <a:cs typeface="Cabin"/>
                <a:sym typeface="Cabin"/>
              </a:rPr>
              <a:t>that change each time through a loop.  Often these </a:t>
            </a:r>
            <a:r>
              <a:rPr b="0" i="0" lang="en-US" sz="3600" u="none" cap="none" strike="noStrike">
                <a:solidFill>
                  <a:srgbClr val="00FF00"/>
                </a:solidFill>
                <a:latin typeface="Cabin"/>
                <a:ea typeface="Cabin"/>
                <a:cs typeface="Cabin"/>
                <a:sym typeface="Cabin"/>
              </a:rPr>
              <a:t>iteration variables</a:t>
            </a:r>
            <a:r>
              <a:rPr b="0" i="0" lang="en-US" sz="3600" u="none" cap="none" strike="noStrike">
                <a:solidFill>
                  <a:schemeClr val="lt1"/>
                </a:solidFill>
                <a:latin typeface="Cabin"/>
                <a:ea typeface="Cabin"/>
                <a:cs typeface="Cabin"/>
                <a:sym typeface="Cabin"/>
              </a:rPr>
              <a:t> go through a sequence of numbers.</a:t>
            </a:r>
          </a:p>
        </p:txBody>
      </p:sp>
      <p:sp>
        <p:nvSpPr>
          <p:cNvPr id="614" name="Shape 614"/>
          <p:cNvSpPr txBox="1"/>
          <p:nvPr/>
        </p:nvSpPr>
        <p:spPr>
          <a:xfrm>
            <a:off x="542925" y="1790700"/>
            <a:ext cx="723900" cy="622299"/>
          </a:xfrm>
          <a:prstGeom prst="rect">
            <a:avLst/>
          </a:prstGeom>
          <a:noFill/>
          <a:ln cap="flat" cmpd="sng" w="9525">
            <a:solidFill>
              <a:srgbClr val="0000FF"/>
            </a:solidFill>
            <a:prstDash val="solid"/>
            <a:round/>
            <a:headEnd len="med" w="med" type="none"/>
            <a:tailEnd len="med" w="med" type="none"/>
          </a:ln>
        </p:spPr>
        <p:txBody>
          <a:bodyPr anchorCtr="0" anchor="ctr" bIns="0" lIns="0" rIns="0" tIns="0">
            <a:noAutofit/>
          </a:bodyPr>
          <a:lstStyle/>
          <a:p>
            <a:pPr indent="0" lvl="0" marL="0" marR="0" rtl="0" algn="ctr">
              <a:lnSpc>
                <a:spcPct val="100000"/>
              </a:lnSpc>
              <a:spcBef>
                <a:spcPts val="0"/>
              </a:spcBef>
              <a:spcAft>
                <a:spcPts val="0"/>
              </a:spcAft>
              <a:buClr>
                <a:schemeClr val="lt1"/>
              </a:buClr>
              <a:buSzPct val="25000"/>
              <a:buFont typeface="Cabin"/>
              <a:buNone/>
            </a:pPr>
            <a:r>
              <a:rPr b="0" i="0" lang="en-US" sz="3600" u="none" cap="none" strike="noStrike">
                <a:solidFill>
                  <a:srgbClr val="FFFFFF"/>
                </a:solidFill>
                <a:latin typeface="Cabin"/>
                <a:ea typeface="Cabin"/>
                <a:cs typeface="Cabin"/>
                <a:sym typeface="Cabin"/>
              </a:rPr>
              <a:t>No</a:t>
            </a:r>
          </a:p>
        </p:txBody>
      </p:sp>
      <p:sp>
        <p:nvSpPr>
          <p:cNvPr id="615" name="Shape 615"/>
          <p:cNvSpPr txBox="1"/>
          <p:nvPr/>
        </p:nvSpPr>
        <p:spPr>
          <a:xfrm>
            <a:off x="1397000" y="6553200"/>
            <a:ext cx="2921099" cy="749399"/>
          </a:xfrm>
          <a:prstGeom prst="rect">
            <a:avLst/>
          </a:prstGeom>
          <a:noFill/>
          <a:ln cap="flat" cmpd="sng" w="76200">
            <a:solidFill>
              <a:srgbClr val="00FFFF"/>
            </a:solidFill>
            <a:prstDash val="solid"/>
            <a:round/>
            <a:headEnd len="med" w="med" type="none"/>
            <a:tailEnd len="med" w="med" type="none"/>
          </a:ln>
        </p:spPr>
        <p:txBody>
          <a:bodyPr anchorCtr="0" anchor="ctr" bIns="0" lIns="0" rIns="0" tIns="0">
            <a:noAutofit/>
          </a:bodyPr>
          <a:lstStyle/>
          <a:p>
            <a:pPr indent="0" lvl="0" marL="0" marR="0" rtl="0" algn="ctr">
              <a:lnSpc>
                <a:spcPct val="100000"/>
              </a:lnSpc>
              <a:spcBef>
                <a:spcPts val="0"/>
              </a:spcBef>
              <a:spcAft>
                <a:spcPts val="0"/>
              </a:spcAft>
              <a:buClr>
                <a:schemeClr val="lt1"/>
              </a:buClr>
              <a:buSzPct val="25000"/>
              <a:buFont typeface="Cabin"/>
              <a:buNone/>
            </a:pPr>
            <a:r>
              <a:rPr b="0" i="0" lang="en-US" sz="3500" u="none" cap="none" strike="noStrike">
                <a:solidFill>
                  <a:schemeClr val="lt1"/>
                </a:solidFill>
                <a:latin typeface="Cabin"/>
                <a:ea typeface="Cabin"/>
                <a:cs typeface="Cabin"/>
                <a:sym typeface="Cabin"/>
              </a:rPr>
              <a:t>print 'Blastoff'</a:t>
            </a:r>
          </a:p>
        </p:txBody>
      </p:sp>
      <p:sp>
        <p:nvSpPr>
          <p:cNvPr id="616" name="Shape 616"/>
          <p:cNvSpPr txBox="1"/>
          <p:nvPr/>
        </p:nvSpPr>
        <p:spPr>
          <a:xfrm>
            <a:off x="4659312" y="1790700"/>
            <a:ext cx="725486" cy="622299"/>
          </a:xfrm>
          <a:prstGeom prst="rect">
            <a:avLst/>
          </a:prstGeom>
          <a:noFill/>
          <a:ln cap="flat" cmpd="sng" w="9525">
            <a:solidFill>
              <a:srgbClr val="0000FF"/>
            </a:solidFill>
            <a:prstDash val="solid"/>
            <a:round/>
            <a:headEnd len="med" w="med" type="none"/>
            <a:tailEnd len="med" w="med" type="none"/>
          </a:ln>
        </p:spPr>
        <p:txBody>
          <a:bodyPr anchorCtr="0" anchor="ctr" bIns="0" lIns="0" rIns="0" tIns="0">
            <a:noAutofit/>
          </a:bodyPr>
          <a:lstStyle/>
          <a:p>
            <a:pPr indent="0" lvl="0" marL="0" marR="0" rtl="0" algn="ctr">
              <a:lnSpc>
                <a:spcPct val="100000"/>
              </a:lnSpc>
              <a:spcBef>
                <a:spcPts val="0"/>
              </a:spcBef>
              <a:spcAft>
                <a:spcPts val="0"/>
              </a:spcAft>
              <a:buClr>
                <a:schemeClr val="lt1"/>
              </a:buClr>
              <a:buSzPct val="25000"/>
              <a:buFont typeface="Cabin"/>
              <a:buNone/>
            </a:pPr>
            <a:r>
              <a:rPr b="0" i="0" lang="en-US" sz="3600" u="none" cap="none" strike="noStrike">
                <a:solidFill>
                  <a:srgbClr val="FFFFFF"/>
                </a:solidFill>
                <a:latin typeface="Cabin"/>
                <a:ea typeface="Cabin"/>
                <a:cs typeface="Cabin"/>
                <a:sym typeface="Cabin"/>
              </a:rPr>
              <a:t>Yes</a:t>
            </a:r>
          </a:p>
        </p:txBody>
      </p:sp>
      <p:sp>
        <p:nvSpPr>
          <p:cNvPr id="617" name="Shape 617"/>
          <p:cNvSpPr txBox="1"/>
          <p:nvPr/>
        </p:nvSpPr>
        <p:spPr>
          <a:xfrm>
            <a:off x="1397000" y="609600"/>
            <a:ext cx="2921099" cy="749399"/>
          </a:xfrm>
          <a:prstGeom prst="rect">
            <a:avLst/>
          </a:prstGeom>
          <a:noFill/>
          <a:ln cap="flat" cmpd="sng" w="76200">
            <a:solidFill>
              <a:srgbClr val="00FFFF"/>
            </a:solidFill>
            <a:prstDash val="solid"/>
            <a:round/>
            <a:headEnd len="med" w="med" type="none"/>
            <a:tailEnd len="med" w="med" type="none"/>
          </a:ln>
        </p:spPr>
        <p:txBody>
          <a:bodyPr anchorCtr="0" anchor="ctr" bIns="0" lIns="0" rIns="0" tIns="0">
            <a:noAutofit/>
          </a:bodyPr>
          <a:lstStyle/>
          <a:p>
            <a:pPr indent="0" lvl="0" marL="0" marR="0" rtl="0" algn="ctr">
              <a:lnSpc>
                <a:spcPct val="100000"/>
              </a:lnSpc>
              <a:spcBef>
                <a:spcPts val="0"/>
              </a:spcBef>
              <a:spcAft>
                <a:spcPts val="0"/>
              </a:spcAft>
              <a:buClr>
                <a:schemeClr val="lt1"/>
              </a:buClr>
              <a:buSzPct val="25000"/>
              <a:buFont typeface="Cabin"/>
              <a:buNone/>
            </a:pPr>
            <a:r>
              <a:rPr b="0" i="0" lang="en-US" sz="3500" u="none" cap="none" strike="noStrike">
                <a:solidFill>
                  <a:schemeClr val="lt1"/>
                </a:solidFill>
                <a:latin typeface="Cabin"/>
                <a:ea typeface="Cabin"/>
                <a:cs typeface="Cabin"/>
                <a:sym typeface="Cabin"/>
              </a:rPr>
              <a:t>n = 5</a:t>
            </a:r>
          </a:p>
        </p:txBody>
      </p:sp>
      <p:sp>
        <p:nvSpPr>
          <p:cNvPr id="618" name="Shape 618"/>
          <p:cNvSpPr txBox="1"/>
          <p:nvPr/>
        </p:nvSpPr>
        <p:spPr>
          <a:xfrm>
            <a:off x="3581400" y="3187700"/>
            <a:ext cx="2921099" cy="749399"/>
          </a:xfrm>
          <a:prstGeom prst="rect">
            <a:avLst/>
          </a:prstGeom>
          <a:noFill/>
          <a:ln cap="flat" cmpd="sng" w="76200">
            <a:solidFill>
              <a:srgbClr val="00FFFF"/>
            </a:solidFill>
            <a:prstDash val="solid"/>
            <a:round/>
            <a:headEnd len="med" w="med" type="none"/>
            <a:tailEnd len="med" w="med" type="none"/>
          </a:ln>
        </p:spPr>
        <p:txBody>
          <a:bodyPr anchorCtr="0" anchor="ctr" bIns="0" lIns="0" rIns="0" tIns="0">
            <a:noAutofit/>
          </a:bodyPr>
          <a:lstStyle/>
          <a:p>
            <a:pPr indent="0" lvl="0" marL="0" marR="0" rtl="0" algn="ctr">
              <a:lnSpc>
                <a:spcPct val="100000"/>
              </a:lnSpc>
              <a:spcBef>
                <a:spcPts val="0"/>
              </a:spcBef>
              <a:spcAft>
                <a:spcPts val="0"/>
              </a:spcAft>
              <a:buClr>
                <a:schemeClr val="lt1"/>
              </a:buClr>
              <a:buSzPct val="25000"/>
              <a:buFont typeface="Cabin"/>
              <a:buNone/>
            </a:pPr>
            <a:r>
              <a:rPr b="0" i="0" lang="en-US" sz="3500" u="none" cap="none" strike="noStrike">
                <a:solidFill>
                  <a:schemeClr val="lt1"/>
                </a:solidFill>
                <a:latin typeface="Cabin"/>
                <a:ea typeface="Cabin"/>
                <a:cs typeface="Cabin"/>
                <a:sym typeface="Cabin"/>
              </a:rPr>
              <a:t>print </a:t>
            </a:r>
            <a:r>
              <a:rPr b="0" i="0" lang="en-US" sz="3500" u="none" cap="none" strike="noStrike">
                <a:solidFill>
                  <a:srgbClr val="FFFFFF"/>
                </a:solidFill>
                <a:latin typeface="Cabin"/>
                <a:ea typeface="Cabin"/>
                <a:cs typeface="Cabin"/>
                <a:sym typeface="Cabin"/>
              </a:rPr>
              <a:t>n</a:t>
            </a:r>
          </a:p>
        </p:txBody>
      </p:sp>
      <p:cxnSp>
        <p:nvCxnSpPr>
          <p:cNvPr id="619" name="Shape 619"/>
          <p:cNvCxnSpPr/>
          <p:nvPr/>
        </p:nvCxnSpPr>
        <p:spPr>
          <a:xfrm rot="10800000">
            <a:off x="9885399" y="4829087"/>
            <a:ext cx="3043200" cy="722399"/>
          </a:xfrm>
          <a:prstGeom prst="straightConnector1">
            <a:avLst/>
          </a:prstGeom>
          <a:noFill/>
          <a:ln cap="rnd" cmpd="sng" w="50800">
            <a:solidFill>
              <a:srgbClr val="FFFFFF"/>
            </a:solidFill>
            <a:prstDash val="solid"/>
            <a:miter/>
            <a:headEnd len="med" w="med" type="stealth"/>
            <a:tailEnd len="med" w="med" type="none"/>
          </a:ln>
        </p:spPr>
      </p:cxnSp>
      <p:sp>
        <p:nvSpPr>
          <p:cNvPr id="606" name="Shape 606"/>
          <p:cNvSpPr txBox="1"/>
          <p:nvPr/>
        </p:nvSpPr>
        <p:spPr>
          <a:xfrm>
            <a:off x="3568700" y="4406900"/>
            <a:ext cx="2921099" cy="749399"/>
          </a:xfrm>
          <a:prstGeom prst="rect">
            <a:avLst/>
          </a:prstGeom>
          <a:noFill/>
          <a:ln cap="flat" cmpd="sng" w="76200">
            <a:solidFill>
              <a:srgbClr val="00FFFF"/>
            </a:solidFill>
            <a:prstDash val="solid"/>
            <a:round/>
            <a:headEnd len="med" w="med" type="none"/>
            <a:tailEnd len="med" w="med" type="none"/>
          </a:ln>
        </p:spPr>
        <p:txBody>
          <a:bodyPr anchorCtr="0" anchor="ctr" bIns="0" lIns="0" rIns="0" tIns="0">
            <a:noAutofit/>
          </a:bodyPr>
          <a:lstStyle/>
          <a:p>
            <a:pPr indent="0" lvl="0" marL="0" marR="0" rtl="0" algn="ctr">
              <a:lnSpc>
                <a:spcPct val="100000"/>
              </a:lnSpc>
              <a:spcBef>
                <a:spcPts val="0"/>
              </a:spcBef>
              <a:spcAft>
                <a:spcPts val="0"/>
              </a:spcAft>
              <a:buClr>
                <a:schemeClr val="lt1"/>
              </a:buClr>
              <a:buSzPct val="25000"/>
              <a:buFont typeface="Cabin"/>
              <a:buNone/>
            </a:pPr>
            <a:r>
              <a:rPr lang="en-US" sz="3500">
                <a:solidFill>
                  <a:schemeClr val="lt1"/>
                </a:solidFill>
                <a:latin typeface="Cabin"/>
                <a:ea typeface="Cabin"/>
                <a:cs typeface="Cabin"/>
                <a:sym typeface="Cabin"/>
              </a:rPr>
              <a:t> </a:t>
            </a:r>
            <a:r>
              <a:rPr b="0" i="0" lang="en-US" sz="3500" u="none" cap="none" strike="noStrike">
                <a:solidFill>
                  <a:schemeClr val="lt1"/>
                </a:solidFill>
                <a:latin typeface="Cabin"/>
                <a:ea typeface="Cabin"/>
                <a:cs typeface="Cabin"/>
                <a:sym typeface="Cabin"/>
              </a:rPr>
              <a:t>n = n -1</a:t>
            </a:r>
          </a:p>
        </p:txBody>
      </p:sp>
      <p:cxnSp>
        <p:nvCxnSpPr>
          <p:cNvPr id="620" name="Shape 620"/>
          <p:cNvCxnSpPr>
            <a:endCxn id="618" idx="2"/>
          </p:cNvCxnSpPr>
          <p:nvPr/>
        </p:nvCxnSpPr>
        <p:spPr>
          <a:xfrm flipH="1" rot="10800000">
            <a:off x="5011349" y="3937099"/>
            <a:ext cx="30600" cy="473700"/>
          </a:xfrm>
          <a:prstGeom prst="straightConnector1">
            <a:avLst/>
          </a:prstGeom>
          <a:noFill/>
          <a:ln cap="rnd" cmpd="sng" w="76200">
            <a:solidFill>
              <a:srgbClr val="00FFFF"/>
            </a:solidFill>
            <a:prstDash val="solid"/>
            <a:miter/>
            <a:headEnd len="med" w="med" type="stealth"/>
            <a:tailEnd len="med" w="med" type="none"/>
          </a:ln>
        </p:spPr>
      </p:cxn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24" name="Shape 624"/>
        <p:cNvGrpSpPr/>
        <p:nvPr/>
      </p:nvGrpSpPr>
      <p:grpSpPr>
        <a:xfrm>
          <a:off x="0" y="0"/>
          <a:ext cx="0" cy="0"/>
          <a:chOff x="0" y="0"/>
          <a:chExt cx="0" cy="0"/>
        </a:xfrm>
      </p:grpSpPr>
      <p:sp>
        <p:nvSpPr>
          <p:cNvPr id="625" name="Shape 625"/>
          <p:cNvSpPr txBox="1"/>
          <p:nvPr/>
        </p:nvSpPr>
        <p:spPr>
          <a:xfrm>
            <a:off x="998325" y="139650"/>
            <a:ext cx="10035299" cy="8864700"/>
          </a:xfrm>
          <a:prstGeom prst="rect">
            <a:avLst/>
          </a:prstGeom>
          <a:noFill/>
          <a:ln>
            <a:noFill/>
          </a:ln>
        </p:spPr>
        <p:txBody>
          <a:bodyPr anchorCtr="0" anchor="ctr" bIns="0" lIns="0" rIns="0" tIns="0">
            <a:noAutofit/>
          </a:bodyPr>
          <a:lstStyle/>
          <a:p>
            <a:pPr indent="0" lvl="0" marL="0" marR="0" rtl="0" algn="l">
              <a:lnSpc>
                <a:spcPct val="100000"/>
              </a:lnSpc>
              <a:spcBef>
                <a:spcPts val="0"/>
              </a:spcBef>
              <a:spcAft>
                <a:spcPts val="0"/>
              </a:spcAft>
              <a:buClr>
                <a:srgbClr val="00FF00"/>
              </a:buClr>
              <a:buSzPct val="25000"/>
              <a:buFont typeface="Cabin"/>
              <a:buNone/>
            </a:pPr>
            <a:r>
              <a:rPr b="0" i="0" lang="en-US" sz="3000" u="none" cap="none" strike="noStrike">
                <a:solidFill>
                  <a:srgbClr val="FFFF00"/>
                </a:solidFill>
                <a:latin typeface="Courier New"/>
                <a:ea typeface="Courier New"/>
                <a:cs typeface="Courier New"/>
                <a:sym typeface="Courier New"/>
              </a:rPr>
              <a:t>name = raw_input('Enter file:')</a:t>
            </a:r>
          </a:p>
          <a:p>
            <a:pPr indent="0" lvl="0" marL="0" marR="0" rtl="0" algn="l">
              <a:lnSpc>
                <a:spcPct val="100000"/>
              </a:lnSpc>
              <a:spcBef>
                <a:spcPts val="0"/>
              </a:spcBef>
              <a:spcAft>
                <a:spcPts val="0"/>
              </a:spcAft>
              <a:buClr>
                <a:srgbClr val="00FF00"/>
              </a:buClr>
              <a:buSzPct val="25000"/>
              <a:buFont typeface="Cabin"/>
              <a:buNone/>
            </a:pPr>
            <a:r>
              <a:rPr b="0" i="0" lang="en-US" sz="3000" u="none" cap="none" strike="noStrike">
                <a:solidFill>
                  <a:srgbClr val="FFFF00"/>
                </a:solidFill>
                <a:latin typeface="Courier New"/>
                <a:ea typeface="Courier New"/>
                <a:cs typeface="Courier New"/>
                <a:sym typeface="Courier New"/>
              </a:rPr>
              <a:t>handle = open(name, 'r')</a:t>
            </a:r>
          </a:p>
          <a:p>
            <a:pPr indent="0" lvl="0" marL="0" marR="0" rtl="0" algn="l">
              <a:lnSpc>
                <a:spcPct val="100000"/>
              </a:lnSpc>
              <a:spcBef>
                <a:spcPts val="0"/>
              </a:spcBef>
              <a:spcAft>
                <a:spcPts val="0"/>
              </a:spcAft>
              <a:buClr>
                <a:srgbClr val="00FF00"/>
              </a:buClr>
              <a:buSzPct val="25000"/>
              <a:buFont typeface="Cabin"/>
              <a:buNone/>
            </a:pPr>
            <a:r>
              <a:rPr b="0" i="0" lang="en-US" sz="3000" u="none" cap="none" strike="noStrike">
                <a:solidFill>
                  <a:srgbClr val="FFFF00"/>
                </a:solidFill>
                <a:latin typeface="Courier New"/>
                <a:ea typeface="Courier New"/>
                <a:cs typeface="Courier New"/>
                <a:sym typeface="Courier New"/>
              </a:rPr>
              <a:t>text = handle.read()</a:t>
            </a:r>
          </a:p>
          <a:p>
            <a:pPr indent="0" lvl="0" marL="0" marR="0" rtl="0" algn="l">
              <a:lnSpc>
                <a:spcPct val="100000"/>
              </a:lnSpc>
              <a:spcBef>
                <a:spcPts val="0"/>
              </a:spcBef>
              <a:spcAft>
                <a:spcPts val="0"/>
              </a:spcAft>
              <a:buClr>
                <a:srgbClr val="00FF00"/>
              </a:buClr>
              <a:buSzPct val="25000"/>
              <a:buFont typeface="Cabin"/>
              <a:buNone/>
            </a:pPr>
            <a:r>
              <a:rPr b="0" i="0" lang="en-US" sz="3000" u="none" cap="none" strike="noStrike">
                <a:solidFill>
                  <a:srgbClr val="FFFF00"/>
                </a:solidFill>
                <a:latin typeface="Courier New"/>
                <a:ea typeface="Courier New"/>
                <a:cs typeface="Courier New"/>
                <a:sym typeface="Courier New"/>
              </a:rPr>
              <a:t>words = text.split()</a:t>
            </a:r>
          </a:p>
          <a:p>
            <a:pPr indent="0" lvl="0" marL="0" marR="0" rtl="0" algn="ctr">
              <a:lnSpc>
                <a:spcPct val="100000"/>
              </a:lnSpc>
              <a:spcBef>
                <a:spcPts val="0"/>
              </a:spcBef>
              <a:spcAft>
                <a:spcPts val="0"/>
              </a:spcAft>
              <a:buNone/>
            </a:pPr>
            <a:r>
              <a:t/>
            </a:r>
            <a:endParaRPr b="0" i="0" sz="3000" u="none" cap="none" strike="noStrike">
              <a:solidFill>
                <a:srgbClr val="00FF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FF00"/>
              </a:buClr>
              <a:buSzPct val="25000"/>
              <a:buFont typeface="Cabin"/>
              <a:buNone/>
            </a:pPr>
            <a:r>
              <a:rPr b="0" i="0" lang="en-US" sz="3000" u="none" cap="none" strike="noStrike">
                <a:solidFill>
                  <a:srgbClr val="FFFF00"/>
                </a:solidFill>
                <a:latin typeface="Courier New"/>
                <a:ea typeface="Courier New"/>
                <a:cs typeface="Courier New"/>
                <a:sym typeface="Courier New"/>
              </a:rPr>
              <a:t>counts = dict()</a:t>
            </a:r>
          </a:p>
          <a:p>
            <a:pPr indent="0" lvl="0" marL="0" marR="0" rtl="0" algn="l">
              <a:lnSpc>
                <a:spcPct val="100000"/>
              </a:lnSpc>
              <a:spcBef>
                <a:spcPts val="0"/>
              </a:spcBef>
              <a:spcAft>
                <a:spcPts val="0"/>
              </a:spcAft>
              <a:buClr>
                <a:srgbClr val="00FF00"/>
              </a:buClr>
              <a:buSzPct val="25000"/>
              <a:buFont typeface="Cabin"/>
              <a:buNone/>
            </a:pPr>
            <a:r>
              <a:rPr b="0" i="0" lang="en-US" sz="3000" u="none" cap="none" strike="noStrike">
                <a:solidFill>
                  <a:srgbClr val="00FF00"/>
                </a:solidFill>
                <a:latin typeface="Courier New"/>
                <a:ea typeface="Courier New"/>
                <a:cs typeface="Courier New"/>
                <a:sym typeface="Courier New"/>
              </a:rPr>
              <a:t>for word in words:</a:t>
            </a:r>
          </a:p>
          <a:p>
            <a:pPr indent="0" lvl="0" marL="0" marR="0" rtl="0" algn="l">
              <a:lnSpc>
                <a:spcPct val="100000"/>
              </a:lnSpc>
              <a:spcBef>
                <a:spcPts val="0"/>
              </a:spcBef>
              <a:spcAft>
                <a:spcPts val="0"/>
              </a:spcAft>
              <a:buClr>
                <a:srgbClr val="00FF00"/>
              </a:buClr>
              <a:buSzPct val="25000"/>
              <a:buFont typeface="Cabin"/>
              <a:buNone/>
            </a:pPr>
            <a:r>
              <a:rPr b="0" i="0" lang="en-US" sz="3000" u="none" cap="none" strike="noStrike">
                <a:solidFill>
                  <a:srgbClr val="00FF00"/>
                </a:solidFill>
                <a:latin typeface="Courier New"/>
                <a:ea typeface="Courier New"/>
                <a:cs typeface="Courier New"/>
                <a:sym typeface="Courier New"/>
              </a:rPr>
              <a:t>   counts[word] = counts.get(word,0) + 1</a:t>
            </a:r>
          </a:p>
          <a:p>
            <a:pPr indent="0" lvl="0" marL="0" marR="0" rtl="0" algn="l">
              <a:lnSpc>
                <a:spcPct val="100000"/>
              </a:lnSpc>
              <a:spcBef>
                <a:spcPts val="0"/>
              </a:spcBef>
              <a:spcAft>
                <a:spcPts val="0"/>
              </a:spcAft>
              <a:buClr>
                <a:srgbClr val="00FF00"/>
              </a:buClr>
              <a:buSzPct val="25000"/>
              <a:buFont typeface="Cabin"/>
              <a:buNone/>
            </a:pPr>
            <a:r>
              <a:rPr b="0" i="0" lang="en-US" sz="3000" u="none" cap="none" strike="noStrike">
                <a:solidFill>
                  <a:srgbClr val="FFFF00"/>
                </a:solidFill>
                <a:latin typeface="Courier New"/>
                <a:ea typeface="Courier New"/>
                <a:cs typeface="Courier New"/>
                <a:sym typeface="Courier New"/>
              </a:rPr>
              <a:t>bigcount = None</a:t>
            </a:r>
          </a:p>
          <a:p>
            <a:pPr indent="0" lvl="0" marL="0" marR="0" rtl="0" algn="l">
              <a:lnSpc>
                <a:spcPct val="100000"/>
              </a:lnSpc>
              <a:spcBef>
                <a:spcPts val="0"/>
              </a:spcBef>
              <a:spcAft>
                <a:spcPts val="0"/>
              </a:spcAft>
              <a:buClr>
                <a:srgbClr val="00FF00"/>
              </a:buClr>
              <a:buSzPct val="25000"/>
              <a:buFont typeface="Cabin"/>
              <a:buNone/>
            </a:pPr>
            <a:r>
              <a:rPr b="0" i="0" lang="en-US" sz="3000" u="none" cap="none" strike="noStrike">
                <a:solidFill>
                  <a:srgbClr val="FFFF00"/>
                </a:solidFill>
                <a:latin typeface="Courier New"/>
                <a:ea typeface="Courier New"/>
                <a:cs typeface="Courier New"/>
                <a:sym typeface="Courier New"/>
              </a:rPr>
              <a:t>bigword = None</a:t>
            </a:r>
          </a:p>
          <a:p>
            <a:pPr indent="0" lvl="0" marL="0" marR="0" rtl="0" algn="ctr">
              <a:lnSpc>
                <a:spcPct val="100000"/>
              </a:lnSpc>
              <a:spcBef>
                <a:spcPts val="0"/>
              </a:spcBef>
              <a:spcAft>
                <a:spcPts val="0"/>
              </a:spcAft>
              <a:buNone/>
            </a:pPr>
            <a:r>
              <a:t/>
            </a:r>
            <a:endParaRPr b="0" i="0" sz="3000" u="none" cap="none" strike="noStrike">
              <a:solidFill>
                <a:srgbClr val="00FF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FF00"/>
              </a:buClr>
              <a:buSzPct val="25000"/>
              <a:buFont typeface="Cabin"/>
              <a:buNone/>
            </a:pPr>
            <a:r>
              <a:rPr b="0" i="0" lang="en-US" sz="3000" u="none" cap="none" strike="noStrike">
                <a:solidFill>
                  <a:srgbClr val="00FF00"/>
                </a:solidFill>
                <a:latin typeface="Courier New"/>
                <a:ea typeface="Courier New"/>
                <a:cs typeface="Courier New"/>
                <a:sym typeface="Courier New"/>
              </a:rPr>
              <a:t>for word,count in counts.items():</a:t>
            </a:r>
          </a:p>
          <a:p>
            <a:pPr indent="0" lvl="0" marL="0" marR="0" rtl="0" algn="l">
              <a:lnSpc>
                <a:spcPct val="100000"/>
              </a:lnSpc>
              <a:spcBef>
                <a:spcPts val="0"/>
              </a:spcBef>
              <a:spcAft>
                <a:spcPts val="0"/>
              </a:spcAft>
              <a:buClr>
                <a:srgbClr val="00FF00"/>
              </a:buClr>
              <a:buSzPct val="25000"/>
              <a:buFont typeface="Cabin"/>
              <a:buNone/>
            </a:pPr>
            <a:r>
              <a:rPr b="0" i="0" lang="en-US" sz="3000" u="none" cap="none" strike="noStrike">
                <a:solidFill>
                  <a:srgbClr val="FF00FF"/>
                </a:solidFill>
                <a:latin typeface="Courier New"/>
                <a:ea typeface="Courier New"/>
                <a:cs typeface="Courier New"/>
                <a:sym typeface="Courier New"/>
              </a:rPr>
              <a:t>  </a:t>
            </a:r>
            <a:r>
              <a:rPr b="0" i="0" lang="en-US" sz="3000" u="none" cap="none" strike="noStrike">
                <a:solidFill>
                  <a:srgbClr val="FF7F00"/>
                </a:solidFill>
                <a:latin typeface="Courier New"/>
                <a:ea typeface="Courier New"/>
                <a:cs typeface="Courier New"/>
                <a:sym typeface="Courier New"/>
              </a:rPr>
              <a:t>  </a:t>
            </a:r>
            <a:r>
              <a:rPr b="0" i="0" lang="en-US" sz="3000" u="none" cap="none" strike="noStrike">
                <a:solidFill>
                  <a:srgbClr val="FF9900"/>
                </a:solidFill>
                <a:latin typeface="Courier New"/>
                <a:ea typeface="Courier New"/>
                <a:cs typeface="Courier New"/>
                <a:sym typeface="Courier New"/>
              </a:rPr>
              <a:t>if bigcount is None or count &gt; bigcount:</a:t>
            </a:r>
          </a:p>
          <a:p>
            <a:pPr indent="0" lvl="0" marL="0" marR="0" rtl="0" algn="l">
              <a:lnSpc>
                <a:spcPct val="100000"/>
              </a:lnSpc>
              <a:spcBef>
                <a:spcPts val="0"/>
              </a:spcBef>
              <a:spcAft>
                <a:spcPts val="0"/>
              </a:spcAft>
              <a:buClr>
                <a:srgbClr val="00FF00"/>
              </a:buClr>
              <a:buSzPct val="25000"/>
              <a:buFont typeface="Cabin"/>
              <a:buNone/>
            </a:pPr>
            <a:r>
              <a:rPr b="0" i="0" lang="en-US" sz="3000" u="none" cap="none" strike="noStrike">
                <a:solidFill>
                  <a:srgbClr val="FF9900"/>
                </a:solidFill>
                <a:latin typeface="Courier New"/>
                <a:ea typeface="Courier New"/>
                <a:cs typeface="Courier New"/>
                <a:sym typeface="Courier New"/>
              </a:rPr>
              <a:t>        bigword = word</a:t>
            </a:r>
          </a:p>
          <a:p>
            <a:pPr indent="0" lvl="0" marL="0" marR="0" rtl="0" algn="l">
              <a:lnSpc>
                <a:spcPct val="100000"/>
              </a:lnSpc>
              <a:spcBef>
                <a:spcPts val="0"/>
              </a:spcBef>
              <a:spcAft>
                <a:spcPts val="0"/>
              </a:spcAft>
              <a:buClr>
                <a:srgbClr val="00FF00"/>
              </a:buClr>
              <a:buSzPct val="25000"/>
              <a:buFont typeface="Cabin"/>
              <a:buNone/>
            </a:pPr>
            <a:r>
              <a:rPr b="0" i="0" lang="en-US" sz="3000" u="none" cap="none" strike="noStrike">
                <a:solidFill>
                  <a:srgbClr val="FF9900"/>
                </a:solidFill>
                <a:latin typeface="Courier New"/>
                <a:ea typeface="Courier New"/>
                <a:cs typeface="Courier New"/>
                <a:sym typeface="Courier New"/>
              </a:rPr>
              <a:t>        bigcount = count</a:t>
            </a:r>
          </a:p>
          <a:p>
            <a:pPr indent="0" lvl="0" marL="0" marR="0" rtl="0" algn="l">
              <a:lnSpc>
                <a:spcPct val="100000"/>
              </a:lnSpc>
              <a:spcBef>
                <a:spcPts val="0"/>
              </a:spcBef>
              <a:spcAft>
                <a:spcPts val="0"/>
              </a:spcAft>
              <a:buClr>
                <a:srgbClr val="00FF00"/>
              </a:buClr>
              <a:buFont typeface="Cabin"/>
              <a:buNone/>
            </a:pPr>
            <a:r>
              <a:t/>
            </a:r>
            <a:endParaRPr sz="3000">
              <a:solidFill>
                <a:srgbClr val="00FF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FF00"/>
              </a:buClr>
              <a:buSzPct val="25000"/>
              <a:buFont typeface="Cabin"/>
              <a:buNone/>
            </a:pPr>
            <a:r>
              <a:rPr b="0" i="0" lang="en-US" sz="3000" u="none" cap="none" strike="noStrike">
                <a:solidFill>
                  <a:srgbClr val="FFFF00"/>
                </a:solidFill>
                <a:latin typeface="Courier New"/>
                <a:ea typeface="Courier New"/>
                <a:cs typeface="Courier New"/>
                <a:sym typeface="Courier New"/>
              </a:rPr>
              <a:t>print bigword, bigcount</a:t>
            </a:r>
          </a:p>
        </p:txBody>
      </p:sp>
      <p:sp>
        <p:nvSpPr>
          <p:cNvPr id="626" name="Shape 626"/>
          <p:cNvSpPr txBox="1"/>
          <p:nvPr/>
        </p:nvSpPr>
        <p:spPr>
          <a:xfrm>
            <a:off x="12082000" y="615550"/>
            <a:ext cx="2550299" cy="2736599"/>
          </a:xfrm>
          <a:prstGeom prst="rect">
            <a:avLst/>
          </a:prstGeom>
          <a:noFill/>
          <a:ln>
            <a:noFill/>
          </a:ln>
        </p:spPr>
        <p:txBody>
          <a:bodyPr anchorCtr="0" anchor="ctr" bIns="0" lIns="0" rIns="0" tIns="0">
            <a:noAutofit/>
          </a:bodyPr>
          <a:lstStyle/>
          <a:p>
            <a:pPr indent="0" lvl="0" marL="0" marR="0" rtl="0" algn="ctr">
              <a:lnSpc>
                <a:spcPct val="150000"/>
              </a:lnSpc>
              <a:spcBef>
                <a:spcPts val="0"/>
              </a:spcBef>
              <a:spcAft>
                <a:spcPts val="0"/>
              </a:spcAft>
              <a:buClr>
                <a:schemeClr val="lt1"/>
              </a:buClr>
              <a:buSzPct val="25000"/>
              <a:buFont typeface="Cabin"/>
              <a:buNone/>
            </a:pPr>
            <a:r>
              <a:rPr lang="en-US" sz="3000">
                <a:solidFill>
                  <a:srgbClr val="FFFF00"/>
                </a:solidFill>
                <a:latin typeface="Cabin"/>
                <a:ea typeface="Cabin"/>
                <a:cs typeface="Cabin"/>
                <a:sym typeface="Cabin"/>
              </a:rPr>
              <a:t>Sequential</a:t>
            </a:r>
          </a:p>
          <a:p>
            <a:pPr indent="0" lvl="0" marL="0" marR="0" rtl="0" algn="ctr">
              <a:lnSpc>
                <a:spcPct val="150000"/>
              </a:lnSpc>
              <a:spcBef>
                <a:spcPts val="0"/>
              </a:spcBef>
              <a:spcAft>
                <a:spcPts val="0"/>
              </a:spcAft>
              <a:buClr>
                <a:srgbClr val="FF00FF"/>
              </a:buClr>
              <a:buSzPct val="25000"/>
              <a:buFont typeface="Cabin"/>
              <a:buNone/>
            </a:pPr>
            <a:r>
              <a:rPr lang="en-US" sz="3000">
                <a:solidFill>
                  <a:srgbClr val="00FF00"/>
                </a:solidFill>
                <a:latin typeface="Cabin"/>
                <a:ea typeface="Cabin"/>
                <a:cs typeface="Cabin"/>
                <a:sym typeface="Cabin"/>
              </a:rPr>
              <a:t>Repeated</a:t>
            </a:r>
          </a:p>
          <a:p>
            <a:pPr indent="0" lvl="0" marL="0" marR="0" rtl="0" algn="ctr">
              <a:lnSpc>
                <a:spcPct val="150000"/>
              </a:lnSpc>
              <a:spcBef>
                <a:spcPts val="0"/>
              </a:spcBef>
              <a:spcAft>
                <a:spcPts val="0"/>
              </a:spcAft>
              <a:buClr>
                <a:srgbClr val="FF00FF"/>
              </a:buClr>
              <a:buSzPct val="25000"/>
              <a:buFont typeface="Cabin"/>
              <a:buNone/>
            </a:pPr>
            <a:r>
              <a:rPr lang="en-US" sz="3000">
                <a:solidFill>
                  <a:srgbClr val="FF9900"/>
                </a:solidFill>
                <a:latin typeface="Cabin"/>
                <a:ea typeface="Cabin"/>
                <a:cs typeface="Cabin"/>
                <a:sym typeface="Cabin"/>
              </a:rPr>
              <a:t>Conditional</a:t>
            </a: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30" name="Shape 630"/>
        <p:cNvGrpSpPr/>
        <p:nvPr/>
      </p:nvGrpSpPr>
      <p:grpSpPr>
        <a:xfrm>
          <a:off x="0" y="0"/>
          <a:ext cx="0" cy="0"/>
          <a:chOff x="0" y="0"/>
          <a:chExt cx="0" cy="0"/>
        </a:xfrm>
      </p:grpSpPr>
      <p:sp>
        <p:nvSpPr>
          <p:cNvPr id="631" name="Shape 631"/>
          <p:cNvSpPr txBox="1"/>
          <p:nvPr/>
        </p:nvSpPr>
        <p:spPr>
          <a:xfrm>
            <a:off x="769725" y="139650"/>
            <a:ext cx="9221999" cy="8864700"/>
          </a:xfrm>
          <a:prstGeom prst="rect">
            <a:avLst/>
          </a:prstGeom>
          <a:noFill/>
          <a:ln>
            <a:noFill/>
          </a:ln>
        </p:spPr>
        <p:txBody>
          <a:bodyPr anchorCtr="0" anchor="ctr" bIns="0" lIns="0" rIns="0" tIns="0">
            <a:noAutofit/>
          </a:bodyPr>
          <a:lstStyle/>
          <a:p>
            <a:pPr indent="0" lvl="0" marL="0" marR="0" rtl="0" algn="l">
              <a:lnSpc>
                <a:spcPct val="100000"/>
              </a:lnSpc>
              <a:spcBef>
                <a:spcPts val="0"/>
              </a:spcBef>
              <a:spcAft>
                <a:spcPts val="0"/>
              </a:spcAft>
              <a:buClr>
                <a:srgbClr val="00FF00"/>
              </a:buClr>
              <a:buSzPct val="25000"/>
              <a:buFont typeface="Cabin"/>
              <a:buNone/>
            </a:pPr>
            <a:r>
              <a:rPr b="0" i="0" lang="en-US" sz="3000" u="none" cap="none" strike="noStrike">
                <a:solidFill>
                  <a:srgbClr val="00FF00"/>
                </a:solidFill>
                <a:latin typeface="Courier New"/>
                <a:ea typeface="Courier New"/>
                <a:cs typeface="Courier New"/>
                <a:sym typeface="Courier New"/>
              </a:rPr>
              <a:t>name = </a:t>
            </a:r>
            <a:r>
              <a:rPr b="0" i="0" lang="en-US" sz="3000" u="none" cap="none" strike="noStrike">
                <a:solidFill>
                  <a:srgbClr val="FFFFFF"/>
                </a:solidFill>
                <a:latin typeface="Courier New"/>
                <a:ea typeface="Courier New"/>
                <a:cs typeface="Courier New"/>
                <a:sym typeface="Courier New"/>
              </a:rPr>
              <a:t>raw_input</a:t>
            </a:r>
            <a:r>
              <a:rPr b="0" i="0" lang="en-US" sz="3000" u="none" cap="none" strike="noStrike">
                <a:solidFill>
                  <a:srgbClr val="00FF00"/>
                </a:solidFill>
                <a:latin typeface="Courier New"/>
                <a:ea typeface="Courier New"/>
                <a:cs typeface="Courier New"/>
                <a:sym typeface="Courier New"/>
              </a:rPr>
              <a:t>('Enter file:')</a:t>
            </a:r>
          </a:p>
          <a:p>
            <a:pPr indent="0" lvl="0" marL="0" marR="0" rtl="0" algn="l">
              <a:lnSpc>
                <a:spcPct val="100000"/>
              </a:lnSpc>
              <a:spcBef>
                <a:spcPts val="0"/>
              </a:spcBef>
              <a:spcAft>
                <a:spcPts val="0"/>
              </a:spcAft>
              <a:buClr>
                <a:srgbClr val="00FF00"/>
              </a:buClr>
              <a:buSzPct val="25000"/>
              <a:buFont typeface="Cabin"/>
              <a:buNone/>
            </a:pPr>
            <a:r>
              <a:rPr b="0" i="0" lang="en-US" sz="3000" u="none" cap="none" strike="noStrike">
                <a:solidFill>
                  <a:srgbClr val="00FF00"/>
                </a:solidFill>
                <a:latin typeface="Courier New"/>
                <a:ea typeface="Courier New"/>
                <a:cs typeface="Courier New"/>
                <a:sym typeface="Courier New"/>
              </a:rPr>
              <a:t>handle = open(name, 'r')</a:t>
            </a:r>
          </a:p>
          <a:p>
            <a:pPr indent="0" lvl="0" marL="0" marR="0" rtl="0" algn="l">
              <a:lnSpc>
                <a:spcPct val="100000"/>
              </a:lnSpc>
              <a:spcBef>
                <a:spcPts val="0"/>
              </a:spcBef>
              <a:spcAft>
                <a:spcPts val="0"/>
              </a:spcAft>
              <a:buClr>
                <a:srgbClr val="00FF00"/>
              </a:buClr>
              <a:buSzPct val="25000"/>
              <a:buFont typeface="Cabin"/>
              <a:buNone/>
            </a:pPr>
            <a:r>
              <a:rPr b="0" i="0" lang="en-US" sz="3000" u="none" cap="none" strike="noStrike">
                <a:solidFill>
                  <a:srgbClr val="00FF00"/>
                </a:solidFill>
                <a:latin typeface="Courier New"/>
                <a:ea typeface="Courier New"/>
                <a:cs typeface="Courier New"/>
                <a:sym typeface="Courier New"/>
              </a:rPr>
              <a:t>text = handle.read()</a:t>
            </a:r>
          </a:p>
          <a:p>
            <a:pPr indent="0" lvl="0" marL="0" marR="0" rtl="0" algn="l">
              <a:lnSpc>
                <a:spcPct val="100000"/>
              </a:lnSpc>
              <a:spcBef>
                <a:spcPts val="0"/>
              </a:spcBef>
              <a:spcAft>
                <a:spcPts val="0"/>
              </a:spcAft>
              <a:buClr>
                <a:srgbClr val="00FF00"/>
              </a:buClr>
              <a:buSzPct val="25000"/>
              <a:buFont typeface="Cabin"/>
              <a:buNone/>
            </a:pPr>
            <a:r>
              <a:rPr b="0" i="0" lang="en-US" sz="3000" u="none" cap="none" strike="noStrike">
                <a:solidFill>
                  <a:srgbClr val="00FF00"/>
                </a:solidFill>
                <a:latin typeface="Courier New"/>
                <a:ea typeface="Courier New"/>
                <a:cs typeface="Courier New"/>
                <a:sym typeface="Courier New"/>
              </a:rPr>
              <a:t>words = text.split()</a:t>
            </a:r>
          </a:p>
          <a:p>
            <a:pPr indent="0" lvl="0" marL="0" marR="0" rtl="0" algn="l">
              <a:lnSpc>
                <a:spcPct val="100000"/>
              </a:lnSpc>
              <a:spcBef>
                <a:spcPts val="0"/>
              </a:spcBef>
              <a:spcAft>
                <a:spcPts val="0"/>
              </a:spcAft>
              <a:buClr>
                <a:srgbClr val="00FF00"/>
              </a:buClr>
              <a:buSzPct val="25000"/>
              <a:buFont typeface="Cabin"/>
              <a:buNone/>
            </a:pPr>
            <a:r>
              <a:rPr b="0" i="0" lang="en-US" sz="3000" u="none" cap="none" strike="noStrike">
                <a:solidFill>
                  <a:srgbClr val="00FF00"/>
                </a:solidFill>
                <a:latin typeface="Courier New"/>
                <a:ea typeface="Courier New"/>
                <a:cs typeface="Courier New"/>
                <a:sym typeface="Courier New"/>
              </a:rPr>
              <a:t>counts = dict()</a:t>
            </a:r>
          </a:p>
          <a:p>
            <a:pPr indent="0" lvl="0" marL="0" marR="0" rtl="0" algn="l">
              <a:lnSpc>
                <a:spcPct val="100000"/>
              </a:lnSpc>
              <a:spcBef>
                <a:spcPts val="0"/>
              </a:spcBef>
              <a:spcAft>
                <a:spcPts val="0"/>
              </a:spcAft>
              <a:buClr>
                <a:srgbClr val="00FF00"/>
              </a:buClr>
              <a:buSzPct val="25000"/>
              <a:buFont typeface="Cabin"/>
              <a:buNone/>
            </a:pPr>
            <a:r>
              <a:rPr b="0" i="0" lang="en-US" sz="3000" u="none" cap="none" strike="noStrike">
                <a:solidFill>
                  <a:srgbClr val="00FF00"/>
                </a:solidFill>
                <a:latin typeface="Courier New"/>
                <a:ea typeface="Courier New"/>
                <a:cs typeface="Courier New"/>
                <a:sym typeface="Courier New"/>
              </a:rPr>
              <a:t>for word in words:</a:t>
            </a:r>
          </a:p>
          <a:p>
            <a:pPr indent="0" lvl="0" marL="0" marR="0" rtl="0" algn="l">
              <a:lnSpc>
                <a:spcPct val="100000"/>
              </a:lnSpc>
              <a:spcBef>
                <a:spcPts val="0"/>
              </a:spcBef>
              <a:spcAft>
                <a:spcPts val="0"/>
              </a:spcAft>
              <a:buClr>
                <a:srgbClr val="00FF00"/>
              </a:buClr>
              <a:buSzPct val="25000"/>
              <a:buFont typeface="Cabin"/>
              <a:buNone/>
            </a:pPr>
            <a:r>
              <a:rPr b="0" i="0" lang="en-US" sz="3000" u="none" cap="none" strike="noStrike">
                <a:solidFill>
                  <a:srgbClr val="00FF00"/>
                </a:solidFill>
                <a:latin typeface="Courier New"/>
                <a:ea typeface="Courier New"/>
                <a:cs typeface="Courier New"/>
                <a:sym typeface="Courier New"/>
              </a:rPr>
              <a:t>   </a:t>
            </a:r>
            <a:r>
              <a:rPr b="0" i="0" lang="en-US" sz="3000" u="none" cap="none" strike="noStrike">
                <a:solidFill>
                  <a:srgbClr val="FFFF00"/>
                </a:solidFill>
                <a:latin typeface="Courier New"/>
                <a:ea typeface="Courier New"/>
                <a:cs typeface="Courier New"/>
                <a:sym typeface="Courier New"/>
              </a:rPr>
              <a:t>counts[word] = counts.get(word,0) + 1</a:t>
            </a:r>
          </a:p>
          <a:p>
            <a:pPr indent="0" lvl="0" marL="0" marR="0" rtl="0" algn="l">
              <a:lnSpc>
                <a:spcPct val="100000"/>
              </a:lnSpc>
              <a:spcBef>
                <a:spcPts val="0"/>
              </a:spcBef>
              <a:spcAft>
                <a:spcPts val="0"/>
              </a:spcAft>
              <a:buClr>
                <a:srgbClr val="00FF00"/>
              </a:buClr>
              <a:buFont typeface="Cabin"/>
              <a:buNone/>
            </a:pPr>
            <a:r>
              <a:t/>
            </a:r>
            <a:endParaRPr sz="3000">
              <a:solidFill>
                <a:srgbClr val="FFFF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FF00"/>
              </a:buClr>
              <a:buSzPct val="25000"/>
              <a:buFont typeface="Cabin"/>
              <a:buNone/>
            </a:pPr>
            <a:r>
              <a:rPr b="0" i="0" lang="en-US" sz="3000" u="none" cap="none" strike="noStrike">
                <a:solidFill>
                  <a:srgbClr val="00FF00"/>
                </a:solidFill>
                <a:latin typeface="Courier New"/>
                <a:ea typeface="Courier New"/>
                <a:cs typeface="Courier New"/>
                <a:sym typeface="Courier New"/>
              </a:rPr>
              <a:t>bigcount = None</a:t>
            </a:r>
          </a:p>
          <a:p>
            <a:pPr indent="0" lvl="0" marL="0" marR="0" rtl="0" algn="l">
              <a:lnSpc>
                <a:spcPct val="100000"/>
              </a:lnSpc>
              <a:spcBef>
                <a:spcPts val="0"/>
              </a:spcBef>
              <a:spcAft>
                <a:spcPts val="0"/>
              </a:spcAft>
              <a:buClr>
                <a:srgbClr val="00FF00"/>
              </a:buClr>
              <a:buSzPct val="25000"/>
              <a:buFont typeface="Cabin"/>
              <a:buNone/>
            </a:pPr>
            <a:r>
              <a:rPr b="0" i="0" lang="en-US" sz="3000" u="none" cap="none" strike="noStrike">
                <a:solidFill>
                  <a:srgbClr val="00FF00"/>
                </a:solidFill>
                <a:latin typeface="Courier New"/>
                <a:ea typeface="Courier New"/>
                <a:cs typeface="Courier New"/>
                <a:sym typeface="Courier New"/>
              </a:rPr>
              <a:t>bigword = None</a:t>
            </a:r>
          </a:p>
          <a:p>
            <a:pPr indent="0" lvl="0" marL="0" marR="0" rtl="0" algn="l">
              <a:lnSpc>
                <a:spcPct val="100000"/>
              </a:lnSpc>
              <a:spcBef>
                <a:spcPts val="0"/>
              </a:spcBef>
              <a:spcAft>
                <a:spcPts val="0"/>
              </a:spcAft>
              <a:buClr>
                <a:srgbClr val="00FF00"/>
              </a:buClr>
              <a:buSzPct val="25000"/>
              <a:buFont typeface="Cabin"/>
              <a:buNone/>
            </a:pPr>
            <a:r>
              <a:rPr b="0" i="0" lang="en-US" sz="3000" u="none" cap="none" strike="noStrike">
                <a:solidFill>
                  <a:srgbClr val="00FF00"/>
                </a:solidFill>
                <a:latin typeface="Courier New"/>
                <a:ea typeface="Courier New"/>
                <a:cs typeface="Courier New"/>
                <a:sym typeface="Courier New"/>
              </a:rPr>
              <a:t>for word,count in counts.items():</a:t>
            </a:r>
          </a:p>
          <a:p>
            <a:pPr indent="0" lvl="0" marL="0" marR="0" rtl="0" algn="l">
              <a:lnSpc>
                <a:spcPct val="100000"/>
              </a:lnSpc>
              <a:spcBef>
                <a:spcPts val="0"/>
              </a:spcBef>
              <a:spcAft>
                <a:spcPts val="0"/>
              </a:spcAft>
              <a:buClr>
                <a:srgbClr val="00FF00"/>
              </a:buClr>
              <a:buSzPct val="25000"/>
              <a:buFont typeface="Cabin"/>
              <a:buNone/>
            </a:pPr>
            <a:r>
              <a:rPr b="0" i="0" lang="en-US" sz="3000" u="none" cap="none" strike="noStrike">
                <a:solidFill>
                  <a:srgbClr val="FF00FF"/>
                </a:solidFill>
                <a:latin typeface="Courier New"/>
                <a:ea typeface="Courier New"/>
                <a:cs typeface="Courier New"/>
                <a:sym typeface="Courier New"/>
              </a:rPr>
              <a:t>    </a:t>
            </a:r>
            <a:r>
              <a:rPr b="0" i="0" lang="en-US" sz="3000" u="none" cap="none" strike="noStrike">
                <a:solidFill>
                  <a:srgbClr val="FF9900"/>
                </a:solidFill>
                <a:latin typeface="Courier New"/>
                <a:ea typeface="Courier New"/>
                <a:cs typeface="Courier New"/>
                <a:sym typeface="Courier New"/>
              </a:rPr>
              <a:t>if bigcount is None or count &gt; bigcount:</a:t>
            </a:r>
          </a:p>
          <a:p>
            <a:pPr indent="0" lvl="0" marL="0" marR="0" rtl="0" algn="l">
              <a:lnSpc>
                <a:spcPct val="100000"/>
              </a:lnSpc>
              <a:spcBef>
                <a:spcPts val="0"/>
              </a:spcBef>
              <a:spcAft>
                <a:spcPts val="0"/>
              </a:spcAft>
              <a:buClr>
                <a:srgbClr val="00FF00"/>
              </a:buClr>
              <a:buSzPct val="25000"/>
              <a:buFont typeface="Cabin"/>
              <a:buNone/>
            </a:pPr>
            <a:r>
              <a:rPr b="0" i="0" lang="en-US" sz="3000" u="none" cap="none" strike="noStrike">
                <a:solidFill>
                  <a:srgbClr val="FF9900"/>
                </a:solidFill>
                <a:latin typeface="Courier New"/>
                <a:ea typeface="Courier New"/>
                <a:cs typeface="Courier New"/>
                <a:sym typeface="Courier New"/>
              </a:rPr>
              <a:t>        bigword = word</a:t>
            </a:r>
          </a:p>
          <a:p>
            <a:pPr indent="0" lvl="0" marL="0" marR="0" rtl="0" algn="l">
              <a:lnSpc>
                <a:spcPct val="100000"/>
              </a:lnSpc>
              <a:spcBef>
                <a:spcPts val="0"/>
              </a:spcBef>
              <a:spcAft>
                <a:spcPts val="0"/>
              </a:spcAft>
              <a:buClr>
                <a:srgbClr val="00FF00"/>
              </a:buClr>
              <a:buSzPct val="25000"/>
              <a:buFont typeface="Cabin"/>
              <a:buNone/>
            </a:pPr>
            <a:r>
              <a:rPr b="0" i="0" lang="en-US" sz="3000" u="none" cap="none" strike="noStrike">
                <a:solidFill>
                  <a:srgbClr val="FF9900"/>
                </a:solidFill>
                <a:latin typeface="Courier New"/>
                <a:ea typeface="Courier New"/>
                <a:cs typeface="Courier New"/>
                <a:sym typeface="Courier New"/>
              </a:rPr>
              <a:t>        bigcount = count</a:t>
            </a:r>
          </a:p>
          <a:p>
            <a:pPr indent="0" lvl="0" marL="0" marR="0" rtl="0" algn="l">
              <a:lnSpc>
                <a:spcPct val="100000"/>
              </a:lnSpc>
              <a:spcBef>
                <a:spcPts val="0"/>
              </a:spcBef>
              <a:spcAft>
                <a:spcPts val="0"/>
              </a:spcAft>
              <a:buClr>
                <a:srgbClr val="00FF00"/>
              </a:buClr>
              <a:buFont typeface="Cabin"/>
              <a:buNone/>
            </a:pPr>
            <a:r>
              <a:t/>
            </a:r>
            <a:endParaRPr sz="3000">
              <a:solidFill>
                <a:srgbClr val="00FF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FF00"/>
              </a:buClr>
              <a:buSzPct val="25000"/>
              <a:buFont typeface="Cabin"/>
              <a:buNone/>
            </a:pPr>
            <a:r>
              <a:rPr b="0" i="0" lang="en-US" sz="3000" u="none" cap="none" strike="noStrike">
                <a:solidFill>
                  <a:srgbClr val="00FF00"/>
                </a:solidFill>
                <a:latin typeface="Courier New"/>
                <a:ea typeface="Courier New"/>
                <a:cs typeface="Courier New"/>
                <a:sym typeface="Courier New"/>
              </a:rPr>
              <a:t>print bigword, bigcount</a:t>
            </a:r>
          </a:p>
        </p:txBody>
      </p:sp>
      <p:sp>
        <p:nvSpPr>
          <p:cNvPr id="632" name="Shape 632"/>
          <p:cNvSpPr txBox="1"/>
          <p:nvPr/>
        </p:nvSpPr>
        <p:spPr>
          <a:xfrm>
            <a:off x="11244375" y="734950"/>
            <a:ext cx="3996000" cy="7680599"/>
          </a:xfrm>
          <a:prstGeom prst="rect">
            <a:avLst/>
          </a:prstGeom>
          <a:noFill/>
          <a:ln cap="flat" cmpd="sng" w="9525">
            <a:solidFill>
              <a:srgbClr val="FFFFFF"/>
            </a:solidFill>
            <a:prstDash val="solid"/>
            <a:round/>
            <a:headEnd len="med" w="med" type="none"/>
            <a:tailEnd len="med" w="med" type="none"/>
          </a:ln>
        </p:spPr>
        <p:txBody>
          <a:bodyPr anchorCtr="0" anchor="ctr" bIns="0" lIns="0" rIns="0" tIns="0">
            <a:noAutofit/>
          </a:bodyPr>
          <a:lstStyle/>
          <a:p>
            <a:pPr indent="0" lvl="0" marL="0" marR="0" rtl="0" algn="ctr">
              <a:lnSpc>
                <a:spcPct val="115000"/>
              </a:lnSpc>
              <a:spcBef>
                <a:spcPts val="0"/>
              </a:spcBef>
              <a:spcAft>
                <a:spcPts val="0"/>
              </a:spcAft>
              <a:buClr>
                <a:srgbClr val="FF00FF"/>
              </a:buClr>
              <a:buSzPct val="25000"/>
              <a:buFont typeface="Cabin"/>
              <a:buNone/>
            </a:pPr>
            <a:r>
              <a:rPr lang="en-US" sz="3000">
                <a:solidFill>
                  <a:srgbClr val="00FF00"/>
                </a:solidFill>
                <a:latin typeface="Cabin"/>
                <a:ea typeface="Cabin"/>
                <a:cs typeface="Cabin"/>
                <a:sym typeface="Cabin"/>
              </a:rPr>
              <a:t>A short Python “Story” about how to count words in a file</a:t>
            </a:r>
          </a:p>
          <a:p>
            <a:pPr indent="0" lvl="0" marL="0" marR="0" rtl="0" algn="ctr">
              <a:lnSpc>
                <a:spcPct val="115000"/>
              </a:lnSpc>
              <a:spcBef>
                <a:spcPts val="0"/>
              </a:spcBef>
              <a:spcAft>
                <a:spcPts val="0"/>
              </a:spcAft>
              <a:buClr>
                <a:srgbClr val="FF00FF"/>
              </a:buClr>
              <a:buFont typeface="Cabin"/>
              <a:buNone/>
            </a:pPr>
            <a:r>
              <a:t/>
            </a:r>
            <a:endParaRPr sz="3000">
              <a:solidFill>
                <a:srgbClr val="00FF00"/>
              </a:solidFill>
              <a:latin typeface="Cabin"/>
              <a:ea typeface="Cabin"/>
              <a:cs typeface="Cabin"/>
              <a:sym typeface="Cabin"/>
            </a:endParaRPr>
          </a:p>
          <a:p>
            <a:pPr indent="0" lvl="0" marL="0" marR="0" rtl="0" algn="ctr">
              <a:lnSpc>
                <a:spcPct val="115000"/>
              </a:lnSpc>
              <a:spcBef>
                <a:spcPts val="0"/>
              </a:spcBef>
              <a:spcAft>
                <a:spcPts val="0"/>
              </a:spcAft>
              <a:buClr>
                <a:srgbClr val="FF00FF"/>
              </a:buClr>
              <a:buSzPct val="25000"/>
              <a:buFont typeface="Cabin"/>
              <a:buNone/>
            </a:pPr>
            <a:r>
              <a:rPr lang="en-US" sz="3000">
                <a:solidFill>
                  <a:srgbClr val="FFFFFF"/>
                </a:solidFill>
                <a:latin typeface="Cabin"/>
                <a:ea typeface="Cabin"/>
                <a:cs typeface="Cabin"/>
                <a:sym typeface="Cabin"/>
              </a:rPr>
              <a:t>A word used to read data from a user </a:t>
            </a:r>
          </a:p>
          <a:p>
            <a:pPr indent="0" lvl="0" marL="0" marR="0" rtl="0" algn="ctr">
              <a:lnSpc>
                <a:spcPct val="115000"/>
              </a:lnSpc>
              <a:spcBef>
                <a:spcPts val="0"/>
              </a:spcBef>
              <a:spcAft>
                <a:spcPts val="0"/>
              </a:spcAft>
              <a:buClr>
                <a:srgbClr val="FF00FF"/>
              </a:buClr>
              <a:buFont typeface="Cabin"/>
              <a:buNone/>
            </a:pPr>
            <a:r>
              <a:t/>
            </a:r>
            <a:endParaRPr sz="3000">
              <a:solidFill>
                <a:srgbClr val="00FFFF"/>
              </a:solidFill>
              <a:latin typeface="Cabin"/>
              <a:ea typeface="Cabin"/>
              <a:cs typeface="Cabin"/>
              <a:sym typeface="Cabin"/>
            </a:endParaRPr>
          </a:p>
          <a:p>
            <a:pPr indent="0" lvl="0" marL="0" marR="0" rtl="0" algn="ctr">
              <a:lnSpc>
                <a:spcPct val="115000"/>
              </a:lnSpc>
              <a:spcBef>
                <a:spcPts val="0"/>
              </a:spcBef>
              <a:spcAft>
                <a:spcPts val="0"/>
              </a:spcAft>
              <a:buClr>
                <a:srgbClr val="FF00FF"/>
              </a:buClr>
              <a:buSzPct val="25000"/>
              <a:buFont typeface="Cabin"/>
              <a:buNone/>
            </a:pPr>
            <a:r>
              <a:rPr lang="en-US" sz="3000">
                <a:solidFill>
                  <a:srgbClr val="FFFF00"/>
                </a:solidFill>
                <a:latin typeface="Cabin"/>
                <a:ea typeface="Cabin"/>
                <a:cs typeface="Cabin"/>
                <a:sym typeface="Cabin"/>
              </a:rPr>
              <a:t>A sentence about updating one of the many counts</a:t>
            </a:r>
          </a:p>
          <a:p>
            <a:pPr indent="0" lvl="0" marL="0" marR="0" rtl="0" algn="ctr">
              <a:lnSpc>
                <a:spcPct val="115000"/>
              </a:lnSpc>
              <a:spcBef>
                <a:spcPts val="0"/>
              </a:spcBef>
              <a:spcAft>
                <a:spcPts val="0"/>
              </a:spcAft>
              <a:buClr>
                <a:srgbClr val="FF00FF"/>
              </a:buClr>
              <a:buFont typeface="Cabin"/>
              <a:buNone/>
            </a:pPr>
            <a:r>
              <a:t/>
            </a:r>
            <a:endParaRPr sz="3000">
              <a:solidFill>
                <a:srgbClr val="FF00FF"/>
              </a:solidFill>
              <a:latin typeface="Cabin"/>
              <a:ea typeface="Cabin"/>
              <a:cs typeface="Cabin"/>
              <a:sym typeface="Cabin"/>
            </a:endParaRPr>
          </a:p>
          <a:p>
            <a:pPr indent="0" lvl="0" marL="0" marR="0" rtl="0" algn="ctr">
              <a:lnSpc>
                <a:spcPct val="115000"/>
              </a:lnSpc>
              <a:spcBef>
                <a:spcPts val="0"/>
              </a:spcBef>
              <a:spcAft>
                <a:spcPts val="0"/>
              </a:spcAft>
              <a:buClr>
                <a:srgbClr val="FF00FF"/>
              </a:buClr>
              <a:buSzPct val="25000"/>
              <a:buFont typeface="Cabin"/>
              <a:buNone/>
            </a:pPr>
            <a:r>
              <a:rPr lang="en-US" sz="3000">
                <a:solidFill>
                  <a:srgbClr val="FF9900"/>
                </a:solidFill>
                <a:latin typeface="Cabin"/>
                <a:ea typeface="Cabin"/>
                <a:cs typeface="Cabin"/>
                <a:sym typeface="Cabin"/>
              </a:rPr>
              <a:t>A paragraph about how  to find the largest item in a list</a:t>
            </a:r>
          </a:p>
        </p:txBody>
      </p:sp>
      <p:cxnSp>
        <p:nvCxnSpPr>
          <p:cNvPr id="633" name="Shape 633"/>
          <p:cNvCxnSpPr/>
          <p:nvPr/>
        </p:nvCxnSpPr>
        <p:spPr>
          <a:xfrm>
            <a:off x="4398300" y="1165125"/>
            <a:ext cx="6599699" cy="1955100"/>
          </a:xfrm>
          <a:prstGeom prst="straightConnector1">
            <a:avLst/>
          </a:prstGeom>
          <a:noFill/>
          <a:ln cap="flat" cmpd="sng" w="38100">
            <a:solidFill>
              <a:srgbClr val="FFFFFF"/>
            </a:solidFill>
            <a:prstDash val="solid"/>
            <a:round/>
            <a:headEnd len="lg" w="lg" type="none"/>
            <a:tailEnd len="lg" w="lg" type="none"/>
          </a:ln>
        </p:spPr>
      </p:cxnSp>
      <p:cxnSp>
        <p:nvCxnSpPr>
          <p:cNvPr id="634" name="Shape 634"/>
          <p:cNvCxnSpPr/>
          <p:nvPr/>
        </p:nvCxnSpPr>
        <p:spPr>
          <a:xfrm>
            <a:off x="9849450" y="3958000"/>
            <a:ext cx="1756800" cy="1108199"/>
          </a:xfrm>
          <a:prstGeom prst="straightConnector1">
            <a:avLst/>
          </a:prstGeom>
          <a:noFill/>
          <a:ln cap="flat" cmpd="sng" w="38100">
            <a:solidFill>
              <a:srgbClr val="FFFF00"/>
            </a:solidFill>
            <a:prstDash val="solid"/>
            <a:round/>
            <a:headEnd len="lg" w="lg" type="none"/>
            <a:tailEnd len="lg" w="lg" type="none"/>
          </a:ln>
        </p:spPr>
      </p:cxnSp>
      <p:cxnSp>
        <p:nvCxnSpPr>
          <p:cNvPr id="635" name="Shape 635"/>
          <p:cNvCxnSpPr/>
          <p:nvPr/>
        </p:nvCxnSpPr>
        <p:spPr>
          <a:xfrm>
            <a:off x="8579225" y="5998450"/>
            <a:ext cx="2607900" cy="959399"/>
          </a:xfrm>
          <a:prstGeom prst="straightConnector1">
            <a:avLst/>
          </a:prstGeom>
          <a:noFill/>
          <a:ln cap="flat" cmpd="sng" w="38100">
            <a:solidFill>
              <a:srgbClr val="FF9900"/>
            </a:solidFill>
            <a:prstDash val="solid"/>
            <a:round/>
            <a:headEnd len="lg" w="lg" type="none"/>
            <a:tailEnd len="lg" w="lg" type="none"/>
          </a:ln>
        </p:spPr>
      </p:cxn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39" name="Shape 639"/>
        <p:cNvGrpSpPr/>
        <p:nvPr/>
      </p:nvGrpSpPr>
      <p:grpSpPr>
        <a:xfrm>
          <a:off x="0" y="0"/>
          <a:ext cx="0" cy="0"/>
          <a:chOff x="0" y="0"/>
          <a:chExt cx="0" cy="0"/>
        </a:xfrm>
      </p:grpSpPr>
      <p:sp>
        <p:nvSpPr>
          <p:cNvPr id="640" name="Shape 640"/>
          <p:cNvSpPr txBox="1"/>
          <p:nvPr>
            <p:ph type="title"/>
          </p:nvPr>
        </p:nvSpPr>
        <p:spPr>
          <a:xfrm>
            <a:off x="1155700" y="241300"/>
            <a:ext cx="13931900" cy="2298699"/>
          </a:xfrm>
          <a:prstGeom prst="rect">
            <a:avLst/>
          </a:prstGeom>
          <a:noFill/>
          <a:ln>
            <a:noFill/>
          </a:ln>
        </p:spPr>
        <p:txBody>
          <a:bodyPr anchorCtr="0" anchor="ctr" bIns="38100" lIns="38100" rIns="38100" tIns="38100">
            <a:noAutofit/>
          </a:bodyPr>
          <a:lstStyle/>
          <a:p>
            <a:pPr indent="0" lvl="0" marL="0" marR="0" rtl="0" algn="ctr">
              <a:lnSpc>
                <a:spcPct val="100000"/>
              </a:lnSpc>
              <a:spcBef>
                <a:spcPts val="0"/>
              </a:spcBef>
              <a:spcAft>
                <a:spcPts val="0"/>
              </a:spcAft>
              <a:buClr>
                <a:srgbClr val="00FF00"/>
              </a:buClr>
              <a:buSzPct val="25000"/>
              <a:buFont typeface="Cabin"/>
              <a:buNone/>
            </a:pPr>
            <a:r>
              <a:rPr b="0" i="0" lang="en-US" sz="7600" u="none" cap="none" strike="noStrike">
                <a:solidFill>
                  <a:srgbClr val="FFFF00"/>
                </a:solidFill>
                <a:latin typeface="Cabin"/>
                <a:ea typeface="Cabin"/>
                <a:cs typeface="Cabin"/>
                <a:sym typeface="Cabin"/>
              </a:rPr>
              <a:t>Summary</a:t>
            </a:r>
          </a:p>
        </p:txBody>
      </p:sp>
      <p:sp>
        <p:nvSpPr>
          <p:cNvPr id="641" name="Shape 641"/>
          <p:cNvSpPr txBox="1"/>
          <p:nvPr>
            <p:ph idx="1" type="body"/>
          </p:nvPr>
        </p:nvSpPr>
        <p:spPr>
          <a:xfrm>
            <a:off x="1155700" y="2603500"/>
            <a:ext cx="13932000" cy="5257799"/>
          </a:xfrm>
          <a:prstGeom prst="rect">
            <a:avLst/>
          </a:prstGeom>
          <a:noFill/>
          <a:ln>
            <a:noFill/>
          </a:ln>
        </p:spPr>
        <p:txBody>
          <a:bodyPr anchorCtr="0" anchor="ctr" bIns="38100" lIns="38100" rIns="38100" tIns="38100">
            <a:noAutofit/>
          </a:bodyPr>
          <a:lstStyle/>
          <a:p>
            <a:pPr indent="-533400" lvl="0" marL="749300" marR="0" rtl="0" algn="l">
              <a:lnSpc>
                <a:spcPct val="100000"/>
              </a:lnSpc>
              <a:spcBef>
                <a:spcPts val="0"/>
              </a:spcBef>
              <a:spcAft>
                <a:spcPts val="0"/>
              </a:spcAft>
              <a:buClr>
                <a:schemeClr val="lt1"/>
              </a:buClr>
              <a:buSzPct val="171000"/>
              <a:buFont typeface="Cabin"/>
              <a:buChar char="•"/>
            </a:pPr>
            <a:r>
              <a:rPr b="0" i="0" lang="en-US" sz="3600" u="none" cap="none" strike="noStrike">
                <a:solidFill>
                  <a:schemeClr val="lt1"/>
                </a:solidFill>
                <a:latin typeface="Cabin"/>
                <a:ea typeface="Cabin"/>
                <a:cs typeface="Cabin"/>
                <a:sym typeface="Cabin"/>
              </a:rPr>
              <a:t>This is a quick overview of </a:t>
            </a:r>
            <a:r>
              <a:rPr b="0" i="0" lang="en-US" sz="3600" u="none" cap="none" strike="noStrike">
                <a:solidFill>
                  <a:srgbClr val="FFFF00"/>
                </a:solidFill>
                <a:latin typeface="Cabin"/>
                <a:ea typeface="Cabin"/>
                <a:cs typeface="Cabin"/>
                <a:sym typeface="Cabin"/>
              </a:rPr>
              <a:t>Chapter 1</a:t>
            </a:r>
          </a:p>
          <a:p>
            <a:pPr indent="-533400" lvl="0" marL="749300" marR="0" rtl="0" algn="l">
              <a:lnSpc>
                <a:spcPct val="100000"/>
              </a:lnSpc>
              <a:spcBef>
                <a:spcPts val="3500"/>
              </a:spcBef>
              <a:spcAft>
                <a:spcPts val="0"/>
              </a:spcAft>
              <a:buClr>
                <a:schemeClr val="lt1"/>
              </a:buClr>
              <a:buSzPct val="171000"/>
              <a:buFont typeface="Cabin"/>
              <a:buChar char="•"/>
            </a:pPr>
            <a:r>
              <a:rPr b="0" i="0" lang="en-US" sz="3600" u="none" cap="none" strike="noStrike">
                <a:solidFill>
                  <a:schemeClr val="lt1"/>
                </a:solidFill>
                <a:latin typeface="Cabin"/>
                <a:ea typeface="Cabin"/>
                <a:cs typeface="Cabin"/>
                <a:sym typeface="Cabin"/>
              </a:rPr>
              <a:t>We will revisit these concepts throughout the course</a:t>
            </a:r>
          </a:p>
          <a:p>
            <a:pPr indent="-533400" lvl="0" marL="749300" marR="0" rtl="0" algn="l">
              <a:lnSpc>
                <a:spcPct val="100000"/>
              </a:lnSpc>
              <a:spcBef>
                <a:spcPts val="3500"/>
              </a:spcBef>
              <a:spcAft>
                <a:spcPts val="0"/>
              </a:spcAft>
              <a:buClr>
                <a:schemeClr val="lt1"/>
              </a:buClr>
              <a:buSzPct val="171000"/>
              <a:buFont typeface="Cabin"/>
              <a:buChar char="•"/>
            </a:pPr>
            <a:r>
              <a:rPr b="0" i="0" lang="en-US" sz="3600" u="none" cap="none" strike="noStrike">
                <a:solidFill>
                  <a:schemeClr val="lt1"/>
                </a:solidFill>
                <a:latin typeface="Cabin"/>
                <a:ea typeface="Cabin"/>
                <a:cs typeface="Cabin"/>
                <a:sym typeface="Cabin"/>
              </a:rPr>
              <a:t>Focus on the big picture</a:t>
            </a: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45" name="Shape 645"/>
        <p:cNvGrpSpPr/>
        <p:nvPr/>
      </p:nvGrpSpPr>
      <p:grpSpPr>
        <a:xfrm>
          <a:off x="0" y="0"/>
          <a:ext cx="0" cy="0"/>
          <a:chOff x="0" y="0"/>
          <a:chExt cx="0" cy="0"/>
        </a:xfrm>
      </p:grpSpPr>
      <p:sp>
        <p:nvSpPr>
          <p:cNvPr id="646" name="Shape 646"/>
          <p:cNvSpPr txBox="1"/>
          <p:nvPr>
            <p:ph type="title"/>
          </p:nvPr>
        </p:nvSpPr>
        <p:spPr>
          <a:xfrm>
            <a:off x="1155700" y="241300"/>
            <a:ext cx="13932000" cy="811500"/>
          </a:xfrm>
          <a:prstGeom prst="rect">
            <a:avLst/>
          </a:prstGeom>
        </p:spPr>
        <p:txBody>
          <a:bodyPr anchorCtr="0" anchor="ctr" bIns="91425" lIns="91425" rIns="91425" tIns="91425">
            <a:noAutofit/>
          </a:bodyPr>
          <a:lstStyle/>
          <a:p>
            <a:pPr lvl="0">
              <a:spcBef>
                <a:spcPts val="0"/>
              </a:spcBef>
              <a:buNone/>
            </a:pPr>
            <a:r>
              <a:rPr lang="en-US" sz="3600">
                <a:solidFill>
                  <a:srgbClr val="FFFF00"/>
                </a:solidFill>
              </a:rPr>
              <a:t>Acknowledgements / Contributions</a:t>
            </a:r>
          </a:p>
        </p:txBody>
      </p:sp>
      <p:sp>
        <p:nvSpPr>
          <p:cNvPr id="647" name="Shape 647"/>
          <p:cNvSpPr txBox="1"/>
          <p:nvPr/>
        </p:nvSpPr>
        <p:spPr>
          <a:xfrm>
            <a:off x="1206100" y="1381725"/>
            <a:ext cx="6797699" cy="7082699"/>
          </a:xfrm>
          <a:prstGeom prst="rect">
            <a:avLst/>
          </a:prstGeom>
          <a:noFill/>
          <a:ln>
            <a:noFill/>
          </a:ln>
        </p:spPr>
        <p:txBody>
          <a:bodyPr anchorCtr="0" anchor="t" bIns="91425" lIns="91425" rIns="91425" tIns="91425">
            <a:noAutofit/>
          </a:bodyPr>
          <a:lstStyle/>
          <a:p>
            <a:pPr lvl="0" rtl="0">
              <a:spcBef>
                <a:spcPts val="0"/>
              </a:spcBef>
              <a:buNone/>
            </a:pPr>
            <a:r>
              <a:rPr lang="en-US" sz="1800">
                <a:solidFill>
                  <a:srgbClr val="FFFFFF"/>
                </a:solidFill>
              </a:rPr>
              <a:t>These slides are Copyright 2010-  Charles R. Severance (</a:t>
            </a:r>
            <a:r>
              <a:rPr lang="en-US" sz="1800" u="sng">
                <a:solidFill>
                  <a:srgbClr val="FFFF00"/>
                </a:solidFill>
                <a:hlinkClick r:id="rId3"/>
              </a:rPr>
              <a:t>www.dr-chuck.com</a:t>
            </a:r>
            <a:r>
              <a:rPr lang="en-US" sz="1800">
                <a:solidFill>
                  <a:srgbClr val="FFFFFF"/>
                </a:solidFill>
              </a:rPr>
              <a:t>) of the University of Michigan School of Information and </a:t>
            </a:r>
            <a:r>
              <a:rPr lang="en-US" sz="1800" u="sng">
                <a:solidFill>
                  <a:srgbClr val="FFFF00"/>
                </a:solidFill>
                <a:hlinkClick r:id="rId4"/>
              </a:rPr>
              <a:t>open.umich.edu</a:t>
            </a:r>
            <a:r>
              <a:rPr lang="en-US" sz="1800">
                <a:solidFill>
                  <a:srgbClr val="FFFF00"/>
                </a:solidFill>
              </a:rPr>
              <a:t> </a:t>
            </a:r>
            <a:r>
              <a:rPr lang="en-US" sz="1800">
                <a:solidFill>
                  <a:srgbClr val="FFFFFF"/>
                </a:solidFill>
              </a:rPr>
              <a:t>and made available under a Creative Commons Attribution 4.0 License.  Please maintain this last slide in all copies of the document to comply with the attribution requirements of the license.  If you make a change, feel free to add your name and organization to the list of contributors on this page as you republish the materials.</a:t>
            </a:r>
          </a:p>
          <a:p>
            <a:pPr lvl="0" rtl="0">
              <a:spcBef>
                <a:spcPts val="0"/>
              </a:spcBef>
              <a:buNone/>
            </a:pPr>
            <a:r>
              <a:t/>
            </a:r>
            <a:endParaRPr sz="1800">
              <a:solidFill>
                <a:srgbClr val="FFFFFF"/>
              </a:solidFill>
            </a:endParaRPr>
          </a:p>
          <a:p>
            <a:pPr lvl="0" rtl="0">
              <a:spcBef>
                <a:spcPts val="0"/>
              </a:spcBef>
              <a:buNone/>
            </a:pPr>
            <a:r>
              <a:rPr lang="en-US" sz="1800">
                <a:solidFill>
                  <a:srgbClr val="FFFFFF"/>
                </a:solidFill>
              </a:rPr>
              <a:t>Initial Development: Charles Severance, University of Michigan School of Information</a:t>
            </a:r>
          </a:p>
          <a:p>
            <a:pPr lvl="0" rtl="0">
              <a:spcBef>
                <a:spcPts val="0"/>
              </a:spcBef>
              <a:buNone/>
            </a:pPr>
            <a:r>
              <a:t/>
            </a:r>
            <a:endParaRPr sz="1800">
              <a:solidFill>
                <a:srgbClr val="FFFFFF"/>
              </a:solidFill>
            </a:endParaRPr>
          </a:p>
          <a:p>
            <a:pPr lvl="0" rtl="0">
              <a:spcBef>
                <a:spcPts val="0"/>
              </a:spcBef>
              <a:buClr>
                <a:schemeClr val="dk2"/>
              </a:buClr>
              <a:buSzPct val="61111"/>
              <a:buFont typeface="Arial"/>
              <a:buNone/>
            </a:pPr>
            <a:r>
              <a:rPr lang="en-US" sz="1800">
                <a:solidFill>
                  <a:schemeClr val="lt1"/>
                </a:solidFill>
              </a:rPr>
              <a:t>… Insert new Contributors and Translators here</a:t>
            </a:r>
          </a:p>
          <a:p>
            <a:pPr lvl="0">
              <a:spcBef>
                <a:spcPts val="0"/>
              </a:spcBef>
              <a:buNone/>
            </a:pPr>
            <a:r>
              <a:t/>
            </a:r>
            <a:endParaRPr sz="1800">
              <a:solidFill>
                <a:srgbClr val="FFFFFF"/>
              </a:solidFill>
            </a:endParaRPr>
          </a:p>
        </p:txBody>
      </p:sp>
      <p:pic>
        <p:nvPicPr>
          <p:cNvPr id="648" name="Shape 648"/>
          <p:cNvPicPr preferRelativeResize="0"/>
          <p:nvPr/>
        </p:nvPicPr>
        <p:blipFill rotWithShape="1">
          <a:blip r:embed="rId5">
            <a:alphaModFix/>
          </a:blip>
          <a:srcRect b="0" l="0" r="0" t="0"/>
          <a:stretch/>
        </p:blipFill>
        <p:spPr>
          <a:xfrm>
            <a:off x="437900" y="134650"/>
            <a:ext cx="1024800" cy="1024800"/>
          </a:xfrm>
          <a:prstGeom prst="rect">
            <a:avLst/>
          </a:prstGeom>
          <a:noFill/>
          <a:ln>
            <a:noFill/>
          </a:ln>
        </p:spPr>
      </p:pic>
      <p:pic>
        <p:nvPicPr>
          <p:cNvPr id="649" name="Shape 649"/>
          <p:cNvPicPr preferRelativeResize="0"/>
          <p:nvPr/>
        </p:nvPicPr>
        <p:blipFill rotWithShape="1">
          <a:blip r:embed="rId6">
            <a:alphaModFix/>
          </a:blip>
          <a:srcRect b="0" l="0" r="0" t="0"/>
          <a:stretch/>
        </p:blipFill>
        <p:spPr>
          <a:xfrm>
            <a:off x="13897687" y="312850"/>
            <a:ext cx="1968599" cy="668400"/>
          </a:xfrm>
          <a:prstGeom prst="rect">
            <a:avLst/>
          </a:prstGeom>
          <a:noFill/>
          <a:ln>
            <a:noFill/>
          </a:ln>
        </p:spPr>
      </p:pic>
      <p:sp>
        <p:nvSpPr>
          <p:cNvPr id="650" name="Shape 650"/>
          <p:cNvSpPr txBox="1"/>
          <p:nvPr/>
        </p:nvSpPr>
        <p:spPr>
          <a:xfrm>
            <a:off x="8704400" y="1512200"/>
            <a:ext cx="6797699" cy="7082699"/>
          </a:xfrm>
          <a:prstGeom prst="rect">
            <a:avLst/>
          </a:prstGeom>
          <a:noFill/>
          <a:ln>
            <a:noFill/>
          </a:ln>
        </p:spPr>
        <p:txBody>
          <a:bodyPr anchorCtr="0" anchor="t" bIns="91425" lIns="91425" rIns="91425" tIns="91425">
            <a:noAutofit/>
          </a:bodyPr>
          <a:lstStyle/>
          <a:p>
            <a:pPr lvl="0" rtl="0">
              <a:spcBef>
                <a:spcPts val="0"/>
              </a:spcBef>
              <a:buNone/>
            </a:pPr>
            <a:r>
              <a:rPr lang="en-US" sz="1800">
                <a:solidFill>
                  <a:srgbClr val="FFFFFF"/>
                </a:solidFill>
              </a:rPr>
              <a:t>...</a:t>
            </a: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59" name="Shape 259"/>
        <p:cNvGrpSpPr/>
        <p:nvPr/>
      </p:nvGrpSpPr>
      <p:grpSpPr>
        <a:xfrm>
          <a:off x="0" y="0"/>
          <a:ext cx="0" cy="0"/>
          <a:chOff x="0" y="0"/>
          <a:chExt cx="0" cy="0"/>
        </a:xfrm>
      </p:grpSpPr>
      <p:cxnSp>
        <p:nvCxnSpPr>
          <p:cNvPr id="260" name="Shape 260"/>
          <p:cNvCxnSpPr/>
          <p:nvPr/>
        </p:nvCxnSpPr>
        <p:spPr>
          <a:xfrm flipH="1" rot="10800000">
            <a:off x="4168775" y="4079874"/>
            <a:ext cx="1254125" cy="1517650"/>
          </a:xfrm>
          <a:prstGeom prst="straightConnector1">
            <a:avLst/>
          </a:prstGeom>
          <a:noFill/>
          <a:ln cap="rnd" cmpd="sng" w="215900">
            <a:solidFill>
              <a:srgbClr val="2E2F30"/>
            </a:solidFill>
            <a:prstDash val="solid"/>
            <a:miter/>
            <a:headEnd len="med" w="med" type="none"/>
            <a:tailEnd len="med" w="med" type="none"/>
          </a:ln>
        </p:spPr>
      </p:cxnSp>
      <p:cxnSp>
        <p:nvCxnSpPr>
          <p:cNvPr id="261" name="Shape 261"/>
          <p:cNvCxnSpPr/>
          <p:nvPr/>
        </p:nvCxnSpPr>
        <p:spPr>
          <a:xfrm flipH="1" rot="10800000">
            <a:off x="7369175" y="4213225"/>
            <a:ext cx="80961" cy="1214437"/>
          </a:xfrm>
          <a:prstGeom prst="straightConnector1">
            <a:avLst/>
          </a:prstGeom>
          <a:noFill/>
          <a:ln cap="rnd" cmpd="sng" w="215900">
            <a:solidFill>
              <a:srgbClr val="2E2F30"/>
            </a:solidFill>
            <a:prstDash val="solid"/>
            <a:miter/>
            <a:headEnd len="med" w="med" type="none"/>
            <a:tailEnd len="med" w="med" type="none"/>
          </a:ln>
        </p:spPr>
      </p:cxnSp>
      <p:cxnSp>
        <p:nvCxnSpPr>
          <p:cNvPr id="262" name="Shape 262"/>
          <p:cNvCxnSpPr/>
          <p:nvPr/>
        </p:nvCxnSpPr>
        <p:spPr>
          <a:xfrm rot="10800000">
            <a:off x="8783636" y="4189412"/>
            <a:ext cx="2771774" cy="930275"/>
          </a:xfrm>
          <a:prstGeom prst="straightConnector1">
            <a:avLst/>
          </a:prstGeom>
          <a:noFill/>
          <a:ln cap="rnd" cmpd="sng" w="215900">
            <a:solidFill>
              <a:srgbClr val="2E2F30"/>
            </a:solidFill>
            <a:prstDash val="solid"/>
            <a:miter/>
            <a:headEnd len="med" w="med" type="none"/>
            <a:tailEnd len="med" w="med" type="none"/>
          </a:ln>
        </p:spPr>
      </p:cxnSp>
      <p:pic>
        <p:nvPicPr>
          <p:cNvPr id="263" name="Shape 263"/>
          <p:cNvPicPr preferRelativeResize="0"/>
          <p:nvPr/>
        </p:nvPicPr>
        <p:blipFill rotWithShape="1">
          <a:blip r:embed="rId3">
            <a:alphaModFix/>
          </a:blip>
          <a:srcRect b="0" l="0" r="0" t="0"/>
          <a:stretch/>
        </p:blipFill>
        <p:spPr>
          <a:xfrm>
            <a:off x="9067800" y="546100"/>
            <a:ext cx="1187449" cy="1689100"/>
          </a:xfrm>
          <a:prstGeom prst="rect">
            <a:avLst/>
          </a:prstGeom>
          <a:noFill/>
          <a:ln>
            <a:noFill/>
          </a:ln>
        </p:spPr>
      </p:pic>
      <p:sp>
        <p:nvSpPr>
          <p:cNvPr id="264" name="Shape 264"/>
          <p:cNvSpPr txBox="1"/>
          <p:nvPr/>
        </p:nvSpPr>
        <p:spPr>
          <a:xfrm>
            <a:off x="2870200" y="2730500"/>
            <a:ext cx="9931400" cy="1587499"/>
          </a:xfrm>
          <a:prstGeom prst="rect">
            <a:avLst/>
          </a:prstGeom>
          <a:blipFill rotWithShape="1">
            <a:blip r:embed="rId4">
              <a:alphaModFix/>
            </a:blip>
            <a:stretch>
              <a:fillRect b="0" l="0" r="0" t="0"/>
            </a:stretch>
          </a:blipFill>
          <a:ln cap="rnd" cmpd="sng" w="25400">
            <a:solidFill>
              <a:srgbClr val="000000"/>
            </a:solidFill>
            <a:prstDash val="solid"/>
            <a:miter/>
            <a:headEnd len="med" w="med" type="none"/>
            <a:tailEnd len="med" w="med" type="none"/>
          </a:ln>
        </p:spPr>
        <p:txBody>
          <a:bodyPr anchorCtr="0" anchor="ctr" bIns="38100" lIns="38100" rIns="38100" tIns="38100">
            <a:noAutofit/>
          </a:bodyPr>
          <a:lstStyle/>
          <a:p>
            <a:pPr indent="0" lvl="0" marL="0" marR="0" rtl="0" algn="ctr">
              <a:lnSpc>
                <a:spcPct val="100000"/>
              </a:lnSpc>
              <a:spcBef>
                <a:spcPts val="0"/>
              </a:spcBef>
              <a:spcAft>
                <a:spcPts val="0"/>
              </a:spcAft>
              <a:buClr>
                <a:schemeClr val="lt1"/>
              </a:buClr>
              <a:buSzPct val="25000"/>
              <a:buFont typeface="Ovo"/>
              <a:buNone/>
            </a:pPr>
            <a:r>
              <a:rPr b="0" i="0" lang="en-US" sz="4800" u="none" cap="none" strike="noStrike">
                <a:solidFill>
                  <a:schemeClr val="lt1"/>
                </a:solidFill>
                <a:latin typeface="Ovo"/>
                <a:ea typeface="Ovo"/>
                <a:cs typeface="Ovo"/>
                <a:sym typeface="Ovo"/>
              </a:rPr>
              <a:t>Computer</a:t>
            </a:r>
          </a:p>
          <a:p>
            <a:pPr indent="0" lvl="0" marL="0" marR="0" rtl="0" algn="ctr">
              <a:lnSpc>
                <a:spcPct val="100000"/>
              </a:lnSpc>
              <a:spcBef>
                <a:spcPts val="0"/>
              </a:spcBef>
              <a:spcAft>
                <a:spcPts val="0"/>
              </a:spcAft>
              <a:buClr>
                <a:schemeClr val="lt1"/>
              </a:buClr>
              <a:buSzPct val="25000"/>
              <a:buFont typeface="Ovo"/>
              <a:buNone/>
            </a:pPr>
            <a:r>
              <a:rPr b="0" i="0" lang="en-US" sz="4800" u="none" cap="none" strike="noStrike">
                <a:solidFill>
                  <a:schemeClr val="lt1"/>
                </a:solidFill>
                <a:latin typeface="Ovo"/>
                <a:ea typeface="Ovo"/>
                <a:cs typeface="Ovo"/>
                <a:sym typeface="Ovo"/>
              </a:rPr>
              <a:t>Hardware + Software</a:t>
            </a:r>
          </a:p>
        </p:txBody>
      </p:sp>
      <p:sp>
        <p:nvSpPr>
          <p:cNvPr id="265" name="Shape 265"/>
          <p:cNvSpPr/>
          <p:nvPr/>
        </p:nvSpPr>
        <p:spPr>
          <a:xfrm>
            <a:off x="10147300" y="5003800"/>
            <a:ext cx="2908299" cy="1371599"/>
          </a:xfrm>
          <a:prstGeom prst="roundRect">
            <a:avLst>
              <a:gd fmla="val 3000" name="adj"/>
            </a:avLst>
          </a:prstGeom>
          <a:blipFill rotWithShape="1">
            <a:blip r:embed="rId5">
              <a:alphaModFix/>
            </a:blip>
            <a:stretch>
              <a:fillRect b="0" l="0" r="0" t="0"/>
            </a:stretch>
          </a:blipFill>
          <a:ln cap="rnd" cmpd="sng" w="25400">
            <a:solidFill>
              <a:srgbClr val="000000"/>
            </a:solidFill>
            <a:prstDash val="solid"/>
            <a:miter/>
            <a:headEnd len="med" w="med" type="none"/>
            <a:tailEnd len="med" w="med" type="none"/>
          </a:ln>
        </p:spPr>
        <p:txBody>
          <a:bodyPr anchorCtr="0" anchor="ctr" bIns="38100" lIns="38100" rIns="38100" tIns="38100">
            <a:noAutofit/>
          </a:bodyPr>
          <a:lstStyle/>
          <a:p>
            <a:pPr indent="0" lvl="0" marL="0" marR="0" rtl="0" algn="ctr">
              <a:lnSpc>
                <a:spcPct val="100000"/>
              </a:lnSpc>
              <a:spcBef>
                <a:spcPts val="0"/>
              </a:spcBef>
              <a:spcAft>
                <a:spcPts val="0"/>
              </a:spcAft>
              <a:buClr>
                <a:schemeClr val="lt1"/>
              </a:buClr>
              <a:buSzPct val="25000"/>
              <a:buFont typeface="Ovo"/>
              <a:buNone/>
            </a:pPr>
            <a:r>
              <a:rPr b="0" i="0" lang="en-US" sz="3800" u="none" cap="none" strike="noStrike">
                <a:solidFill>
                  <a:schemeClr val="lt1"/>
                </a:solidFill>
                <a:latin typeface="Ovo"/>
                <a:ea typeface="Ovo"/>
                <a:cs typeface="Ovo"/>
                <a:sym typeface="Ovo"/>
              </a:rPr>
              <a:t>Networks</a:t>
            </a:r>
          </a:p>
        </p:txBody>
      </p:sp>
      <p:sp>
        <p:nvSpPr>
          <p:cNvPr id="266" name="Shape 266"/>
          <p:cNvSpPr txBox="1"/>
          <p:nvPr/>
        </p:nvSpPr>
        <p:spPr>
          <a:xfrm>
            <a:off x="9221786" y="5465762"/>
            <a:ext cx="571500" cy="635000"/>
          </a:xfrm>
          <a:prstGeom prst="rect">
            <a:avLst/>
          </a:prstGeom>
          <a:noFill/>
          <a:ln>
            <a:noFill/>
          </a:ln>
        </p:spPr>
        <p:txBody>
          <a:bodyPr anchorCtr="0" anchor="ctr" bIns="38100" lIns="38100" rIns="38100" tIns="38100">
            <a:noAutofit/>
          </a:bodyPr>
          <a:lstStyle/>
          <a:p>
            <a:pPr indent="0" lvl="0" marL="0" marR="0" rtl="0" algn="ctr">
              <a:lnSpc>
                <a:spcPct val="100000"/>
              </a:lnSpc>
              <a:spcBef>
                <a:spcPts val="0"/>
              </a:spcBef>
              <a:spcAft>
                <a:spcPts val="0"/>
              </a:spcAft>
              <a:buClr>
                <a:schemeClr val="lt1"/>
              </a:buClr>
              <a:buSzPct val="25000"/>
              <a:buFont typeface="Ovo"/>
              <a:buNone/>
            </a:pPr>
            <a:r>
              <a:rPr b="0" i="0" lang="en-US" sz="3800" u="none" cap="none" strike="noStrike">
                <a:solidFill>
                  <a:schemeClr val="lt1"/>
                </a:solidFill>
                <a:latin typeface="Ovo"/>
                <a:ea typeface="Ovo"/>
                <a:cs typeface="Ovo"/>
                <a:sym typeface="Ovo"/>
              </a:rPr>
              <a:t>....</a:t>
            </a:r>
          </a:p>
        </p:txBody>
      </p:sp>
      <p:pic>
        <p:nvPicPr>
          <p:cNvPr id="267" name="Shape 267"/>
          <p:cNvPicPr preferRelativeResize="0"/>
          <p:nvPr/>
        </p:nvPicPr>
        <p:blipFill rotWithShape="1">
          <a:blip r:embed="rId6">
            <a:alphaModFix/>
          </a:blip>
          <a:srcRect b="0" l="0" r="0" t="0"/>
          <a:stretch/>
        </p:blipFill>
        <p:spPr>
          <a:xfrm>
            <a:off x="3390900" y="431800"/>
            <a:ext cx="3632199" cy="1908174"/>
          </a:xfrm>
          <a:prstGeom prst="rect">
            <a:avLst/>
          </a:prstGeom>
          <a:noFill/>
          <a:ln>
            <a:noFill/>
          </a:ln>
        </p:spPr>
      </p:pic>
      <p:pic>
        <p:nvPicPr>
          <p:cNvPr id="268" name="Shape 268"/>
          <p:cNvPicPr preferRelativeResize="0"/>
          <p:nvPr/>
        </p:nvPicPr>
        <p:blipFill rotWithShape="1">
          <a:blip r:embed="rId7">
            <a:alphaModFix/>
          </a:blip>
          <a:srcRect b="0" l="0" r="0" t="0"/>
          <a:stretch/>
        </p:blipFill>
        <p:spPr>
          <a:xfrm>
            <a:off x="10756900" y="241300"/>
            <a:ext cx="1235074" cy="2292349"/>
          </a:xfrm>
          <a:prstGeom prst="rect">
            <a:avLst/>
          </a:prstGeom>
          <a:noFill/>
          <a:ln>
            <a:noFill/>
          </a:ln>
        </p:spPr>
      </p:pic>
      <p:sp>
        <p:nvSpPr>
          <p:cNvPr id="269" name="Shape 269"/>
          <p:cNvSpPr txBox="1"/>
          <p:nvPr/>
        </p:nvSpPr>
        <p:spPr>
          <a:xfrm>
            <a:off x="2098675" y="6607175"/>
            <a:ext cx="11899899" cy="2108200"/>
          </a:xfrm>
          <a:prstGeom prst="rect">
            <a:avLst/>
          </a:prstGeom>
          <a:noFill/>
          <a:ln>
            <a:noFill/>
          </a:ln>
        </p:spPr>
        <p:txBody>
          <a:bodyPr anchorCtr="0" anchor="ctr" bIns="38100" lIns="38100" rIns="38100" tIns="38100">
            <a:noAutofit/>
          </a:bodyPr>
          <a:lstStyle/>
          <a:p>
            <a:pPr indent="0" lvl="0" marL="0" marR="0" rtl="0" algn="ctr">
              <a:lnSpc>
                <a:spcPct val="100000"/>
              </a:lnSpc>
              <a:spcBef>
                <a:spcPts val="0"/>
              </a:spcBef>
              <a:spcAft>
                <a:spcPts val="0"/>
              </a:spcAft>
              <a:buClr>
                <a:schemeClr val="lt1"/>
              </a:buClr>
              <a:buSzPct val="25000"/>
              <a:buFont typeface="Ovo"/>
              <a:buNone/>
            </a:pPr>
            <a:r>
              <a:rPr b="0" i="0" lang="en-US" sz="2800" u="none" cap="none" strike="noStrike">
                <a:solidFill>
                  <a:schemeClr val="lt1"/>
                </a:solidFill>
                <a:latin typeface="Cabin"/>
                <a:ea typeface="Cabin"/>
                <a:cs typeface="Cabin"/>
                <a:sym typeface="Cabin"/>
              </a:rPr>
              <a:t>From a software creator’s point of view, we build the software. The end users (stakeholders/actors) are our masters - who we want to please - often they pay us money when they are pleased.  But the data, information, and networks are our problem to solve on their behalf.  The hardware and software are our friends and allies in this quest.</a:t>
            </a:r>
          </a:p>
        </p:txBody>
      </p:sp>
      <p:sp>
        <p:nvSpPr>
          <p:cNvPr id="270" name="Shape 270"/>
          <p:cNvSpPr/>
          <p:nvPr/>
        </p:nvSpPr>
        <p:spPr>
          <a:xfrm>
            <a:off x="5956300" y="5003800"/>
            <a:ext cx="2908299" cy="1371599"/>
          </a:xfrm>
          <a:prstGeom prst="roundRect">
            <a:avLst>
              <a:gd fmla="val 3000" name="adj"/>
            </a:avLst>
          </a:prstGeom>
          <a:blipFill rotWithShape="1">
            <a:blip r:embed="rId8">
              <a:alphaModFix/>
            </a:blip>
            <a:stretch>
              <a:fillRect b="0" l="0" r="0" t="0"/>
            </a:stretch>
          </a:blipFill>
          <a:ln cap="rnd" cmpd="sng" w="25400">
            <a:solidFill>
              <a:srgbClr val="000000"/>
            </a:solidFill>
            <a:prstDash val="solid"/>
            <a:miter/>
            <a:headEnd len="med" w="med" type="none"/>
            <a:tailEnd len="med" w="med" type="none"/>
          </a:ln>
        </p:spPr>
        <p:txBody>
          <a:bodyPr anchorCtr="0" anchor="ctr" bIns="38100" lIns="38100" rIns="38100" tIns="38100">
            <a:noAutofit/>
          </a:bodyPr>
          <a:lstStyle/>
          <a:p>
            <a:pPr indent="0" lvl="0" marL="0" marR="0" rtl="0" algn="ctr">
              <a:lnSpc>
                <a:spcPct val="100000"/>
              </a:lnSpc>
              <a:spcBef>
                <a:spcPts val="0"/>
              </a:spcBef>
              <a:spcAft>
                <a:spcPts val="0"/>
              </a:spcAft>
              <a:buClr>
                <a:schemeClr val="lt1"/>
              </a:buClr>
              <a:buSzPct val="25000"/>
              <a:buFont typeface="Ovo"/>
              <a:buNone/>
            </a:pPr>
            <a:r>
              <a:rPr b="0" i="0" lang="en-US" sz="3800" u="none" cap="none" strike="noStrike">
                <a:solidFill>
                  <a:schemeClr val="lt1"/>
                </a:solidFill>
                <a:latin typeface="Ovo"/>
                <a:ea typeface="Ovo"/>
                <a:cs typeface="Ovo"/>
                <a:sym typeface="Ovo"/>
              </a:rPr>
              <a:t>Information</a:t>
            </a:r>
          </a:p>
        </p:txBody>
      </p:sp>
      <p:sp>
        <p:nvSpPr>
          <p:cNvPr id="271" name="Shape 271"/>
          <p:cNvSpPr/>
          <p:nvPr/>
        </p:nvSpPr>
        <p:spPr>
          <a:xfrm>
            <a:off x="2654300" y="5003800"/>
            <a:ext cx="2908299" cy="1371599"/>
          </a:xfrm>
          <a:prstGeom prst="roundRect">
            <a:avLst>
              <a:gd fmla="val 3000" name="adj"/>
            </a:avLst>
          </a:prstGeom>
          <a:blipFill rotWithShape="1">
            <a:blip r:embed="rId9">
              <a:alphaModFix/>
            </a:blip>
            <a:stretch>
              <a:fillRect b="0" l="0" r="0" t="0"/>
            </a:stretch>
          </a:blipFill>
          <a:ln cap="rnd" cmpd="sng" w="25400">
            <a:solidFill>
              <a:srgbClr val="000000"/>
            </a:solidFill>
            <a:prstDash val="solid"/>
            <a:miter/>
            <a:headEnd len="med" w="med" type="none"/>
            <a:tailEnd len="med" w="med" type="none"/>
          </a:ln>
        </p:spPr>
        <p:txBody>
          <a:bodyPr anchorCtr="0" anchor="ctr" bIns="38100" lIns="38100" rIns="38100" tIns="38100">
            <a:noAutofit/>
          </a:bodyPr>
          <a:lstStyle/>
          <a:p>
            <a:pPr indent="0" lvl="0" marL="0" marR="0" rtl="0" algn="ctr">
              <a:lnSpc>
                <a:spcPct val="100000"/>
              </a:lnSpc>
              <a:spcBef>
                <a:spcPts val="0"/>
              </a:spcBef>
              <a:spcAft>
                <a:spcPts val="0"/>
              </a:spcAft>
              <a:buClr>
                <a:schemeClr val="lt1"/>
              </a:buClr>
              <a:buSzPct val="25000"/>
              <a:buFont typeface="Ovo"/>
              <a:buNone/>
            </a:pPr>
            <a:r>
              <a:rPr b="0" i="0" lang="en-US" sz="3800" u="none" cap="none" strike="noStrike">
                <a:solidFill>
                  <a:schemeClr val="lt1"/>
                </a:solidFill>
                <a:latin typeface="Ovo"/>
                <a:ea typeface="Ovo"/>
                <a:cs typeface="Ovo"/>
                <a:sym typeface="Ovo"/>
              </a:rPr>
              <a:t>Data</a:t>
            </a:r>
          </a:p>
        </p:txBody>
      </p:sp>
      <p:sp>
        <p:nvSpPr>
          <p:cNvPr id="272" name="Shape 272"/>
          <p:cNvSpPr txBox="1"/>
          <p:nvPr/>
        </p:nvSpPr>
        <p:spPr>
          <a:xfrm>
            <a:off x="7516811" y="1136650"/>
            <a:ext cx="1065212" cy="660400"/>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chemeClr val="lt1"/>
              </a:buClr>
              <a:buSzPct val="25000"/>
              <a:buFont typeface="Cabin"/>
              <a:buNone/>
            </a:pPr>
            <a:r>
              <a:rPr b="0" i="0" lang="en-US" sz="3800" u="none" cap="none" strike="noStrike">
                <a:solidFill>
                  <a:schemeClr val="lt1"/>
                </a:solidFill>
                <a:latin typeface="Cabin"/>
                <a:ea typeface="Cabin"/>
                <a:cs typeface="Cabin"/>
                <a:sym typeface="Cabin"/>
              </a:rPr>
              <a:t>User</a:t>
            </a:r>
          </a:p>
        </p:txBody>
      </p:sp>
      <p:grpSp>
        <p:nvGrpSpPr>
          <p:cNvPr id="273" name="Shape 273"/>
          <p:cNvGrpSpPr/>
          <p:nvPr/>
        </p:nvGrpSpPr>
        <p:grpSpPr>
          <a:xfrm>
            <a:off x="10113961" y="2147886"/>
            <a:ext cx="5765463" cy="1706463"/>
            <a:chOff x="0" y="0"/>
            <a:chExt cx="5765463" cy="1706463"/>
          </a:xfrm>
        </p:grpSpPr>
        <p:pic>
          <p:nvPicPr>
            <p:cNvPr id="274" name="Shape 274"/>
            <p:cNvPicPr preferRelativeResize="0"/>
            <p:nvPr/>
          </p:nvPicPr>
          <p:blipFill rotWithShape="1">
            <a:blip r:embed="rId10">
              <a:alphaModFix/>
            </a:blip>
            <a:srcRect b="0" l="0" r="0" t="0"/>
            <a:stretch/>
          </p:blipFill>
          <p:spPr>
            <a:xfrm>
              <a:off x="1376362" y="1050925"/>
              <a:ext cx="457200" cy="650874"/>
            </a:xfrm>
            <a:prstGeom prst="rect">
              <a:avLst/>
            </a:prstGeom>
            <a:noFill/>
            <a:ln>
              <a:noFill/>
            </a:ln>
          </p:spPr>
        </p:pic>
        <p:sp>
          <p:nvSpPr>
            <p:cNvPr id="275" name="Shape 275"/>
            <p:cNvSpPr txBox="1"/>
            <p:nvPr/>
          </p:nvSpPr>
          <p:spPr>
            <a:xfrm>
              <a:off x="2857263" y="1046163"/>
              <a:ext cx="2908199" cy="660300"/>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chemeClr val="lt1"/>
                </a:buClr>
                <a:buSzPct val="25000"/>
                <a:buFont typeface="Cabin"/>
                <a:buNone/>
              </a:pPr>
              <a:r>
                <a:rPr b="0" i="0" lang="en-US" sz="3800" u="none" cap="none" strike="noStrike">
                  <a:solidFill>
                    <a:schemeClr val="lt1"/>
                  </a:solidFill>
                  <a:latin typeface="Cabin"/>
                  <a:ea typeface="Cabin"/>
                  <a:cs typeface="Cabin"/>
                  <a:sym typeface="Cabin"/>
                </a:rPr>
                <a:t>Programmer</a:t>
              </a:r>
            </a:p>
          </p:txBody>
        </p:sp>
        <p:cxnSp>
          <p:nvCxnSpPr>
            <p:cNvPr id="276" name="Shape 276"/>
            <p:cNvCxnSpPr/>
            <p:nvPr/>
          </p:nvCxnSpPr>
          <p:spPr>
            <a:xfrm rot="10800000">
              <a:off x="0" y="0"/>
              <a:ext cx="1101725" cy="1063624"/>
            </a:xfrm>
            <a:prstGeom prst="straightConnector1">
              <a:avLst/>
            </a:prstGeom>
            <a:noFill/>
            <a:ln cap="rnd" cmpd="sng" w="101600">
              <a:solidFill>
                <a:srgbClr val="FFFF00"/>
              </a:solidFill>
              <a:prstDash val="solid"/>
              <a:miter/>
              <a:headEnd len="med" w="med" type="stealth"/>
              <a:tailEnd len="med" w="med" type="none"/>
            </a:ln>
          </p:spPr>
        </p:cxn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80" name="Shape 280"/>
        <p:cNvGrpSpPr/>
        <p:nvPr/>
      </p:nvGrpSpPr>
      <p:grpSpPr>
        <a:xfrm>
          <a:off x="0" y="0"/>
          <a:ext cx="0" cy="0"/>
          <a:chOff x="0" y="0"/>
          <a:chExt cx="0" cy="0"/>
        </a:xfrm>
      </p:grpSpPr>
      <p:sp>
        <p:nvSpPr>
          <p:cNvPr id="281" name="Shape 281"/>
          <p:cNvSpPr txBox="1"/>
          <p:nvPr>
            <p:ph type="title"/>
          </p:nvPr>
        </p:nvSpPr>
        <p:spPr>
          <a:xfrm>
            <a:off x="1155700" y="241300"/>
            <a:ext cx="13931900" cy="2298699"/>
          </a:xfrm>
          <a:prstGeom prst="rect">
            <a:avLst/>
          </a:prstGeom>
          <a:noFill/>
          <a:ln>
            <a:noFill/>
          </a:ln>
        </p:spPr>
        <p:txBody>
          <a:bodyPr anchorCtr="0" anchor="ctr" bIns="38100" lIns="38100" rIns="38100" tIns="38100">
            <a:noAutofit/>
          </a:bodyPr>
          <a:lstStyle/>
          <a:p>
            <a:pPr indent="0" lvl="0" marL="0" marR="0" rtl="0" algn="ctr">
              <a:lnSpc>
                <a:spcPct val="100000"/>
              </a:lnSpc>
              <a:spcBef>
                <a:spcPts val="0"/>
              </a:spcBef>
              <a:spcAft>
                <a:spcPts val="0"/>
              </a:spcAft>
              <a:buClr>
                <a:srgbClr val="FF00FF"/>
              </a:buClr>
              <a:buSzPct val="25000"/>
              <a:buFont typeface="Cabin"/>
              <a:buNone/>
            </a:pPr>
            <a:r>
              <a:rPr b="0" i="0" lang="en-US" sz="7600" u="none" cap="none" strike="noStrike">
                <a:solidFill>
                  <a:srgbClr val="FFFF00"/>
                </a:solidFill>
                <a:latin typeface="Cabin"/>
                <a:ea typeface="Cabin"/>
                <a:cs typeface="Cabin"/>
                <a:sym typeface="Cabin"/>
              </a:rPr>
              <a:t>Why be a programmer?</a:t>
            </a:r>
          </a:p>
        </p:txBody>
      </p:sp>
      <p:sp>
        <p:nvSpPr>
          <p:cNvPr id="282" name="Shape 282"/>
          <p:cNvSpPr txBox="1"/>
          <p:nvPr>
            <p:ph idx="1" type="body"/>
          </p:nvPr>
        </p:nvSpPr>
        <p:spPr>
          <a:xfrm>
            <a:off x="1155700" y="2603500"/>
            <a:ext cx="13931900" cy="5702299"/>
          </a:xfrm>
          <a:prstGeom prst="rect">
            <a:avLst/>
          </a:prstGeom>
          <a:noFill/>
          <a:ln>
            <a:noFill/>
          </a:ln>
        </p:spPr>
        <p:txBody>
          <a:bodyPr anchorCtr="0" anchor="ctr" bIns="38100" lIns="38100" rIns="38100" tIns="38100">
            <a:noAutofit/>
          </a:bodyPr>
          <a:lstStyle/>
          <a:p>
            <a:pPr indent="-371094" lvl="0" marL="749300" marR="0" rtl="0" algn="l">
              <a:lnSpc>
                <a:spcPct val="100000"/>
              </a:lnSpc>
              <a:spcBef>
                <a:spcPts val="0"/>
              </a:spcBef>
              <a:spcAft>
                <a:spcPts val="0"/>
              </a:spcAft>
              <a:buClr>
                <a:srgbClr val="FFFF00"/>
              </a:buClr>
              <a:buSzPct val="100000"/>
              <a:buFont typeface="Cabin"/>
              <a:buChar char="•"/>
            </a:pPr>
            <a:r>
              <a:rPr b="0" i="0" lang="en-US" sz="3600" u="none" cap="none" strike="noStrike">
                <a:solidFill>
                  <a:srgbClr val="FFFF00"/>
                </a:solidFill>
                <a:latin typeface="Cabin"/>
                <a:ea typeface="Cabin"/>
                <a:cs typeface="Cabin"/>
                <a:sym typeface="Cabin"/>
              </a:rPr>
              <a:t>To get some task done - we are the user and programmer</a:t>
            </a:r>
          </a:p>
          <a:p>
            <a:pPr indent="-371094" lvl="1" marL="1041400" marR="0" rtl="0" algn="l">
              <a:lnSpc>
                <a:spcPct val="100000"/>
              </a:lnSpc>
              <a:spcBef>
                <a:spcPts val="3500"/>
              </a:spcBef>
              <a:spcAft>
                <a:spcPts val="0"/>
              </a:spcAft>
              <a:buClr>
                <a:schemeClr val="lt1"/>
              </a:buClr>
              <a:buSzPct val="100000"/>
              <a:buFont typeface="Cabin"/>
            </a:pPr>
            <a:r>
              <a:rPr lang="en-US" sz="3600">
                <a:solidFill>
                  <a:schemeClr val="lt1"/>
                </a:solidFill>
                <a:latin typeface="Cabin"/>
                <a:ea typeface="Cabin"/>
                <a:cs typeface="Cabin"/>
                <a:sym typeface="Cabin"/>
              </a:rPr>
              <a:t> </a:t>
            </a:r>
            <a:r>
              <a:rPr b="0" i="0" lang="en-US" sz="3600" u="none" cap="none" strike="noStrike">
                <a:solidFill>
                  <a:schemeClr val="lt1"/>
                </a:solidFill>
                <a:latin typeface="Cabin"/>
                <a:ea typeface="Cabin"/>
                <a:cs typeface="Cabin"/>
                <a:sym typeface="Cabin"/>
              </a:rPr>
              <a:t>Clean up survey data</a:t>
            </a:r>
          </a:p>
          <a:p>
            <a:pPr indent="-371094" lvl="0" marL="749300" marR="0" rtl="0" algn="l">
              <a:lnSpc>
                <a:spcPct val="100000"/>
              </a:lnSpc>
              <a:spcBef>
                <a:spcPts val="3500"/>
              </a:spcBef>
              <a:spcAft>
                <a:spcPts val="0"/>
              </a:spcAft>
              <a:buClr>
                <a:srgbClr val="FFFF00"/>
              </a:buClr>
              <a:buSzPct val="100000"/>
              <a:buFont typeface="Cabin"/>
              <a:buChar char="•"/>
            </a:pPr>
            <a:r>
              <a:rPr b="0" i="0" lang="en-US" sz="3600" u="none" cap="none" strike="noStrike">
                <a:solidFill>
                  <a:srgbClr val="FFFF00"/>
                </a:solidFill>
                <a:latin typeface="Cabin"/>
                <a:ea typeface="Cabin"/>
                <a:cs typeface="Cabin"/>
                <a:sym typeface="Cabin"/>
              </a:rPr>
              <a:t>To produce something for others to use - a programming job</a:t>
            </a:r>
          </a:p>
          <a:p>
            <a:pPr indent="-371094" lvl="1" marL="1041400" marR="0" rtl="0" algn="l">
              <a:lnSpc>
                <a:spcPct val="100000"/>
              </a:lnSpc>
              <a:spcBef>
                <a:spcPts val="3500"/>
              </a:spcBef>
              <a:spcAft>
                <a:spcPts val="0"/>
              </a:spcAft>
              <a:buClr>
                <a:schemeClr val="lt1"/>
              </a:buClr>
              <a:buSzPct val="100000"/>
              <a:buFont typeface="Cabin"/>
            </a:pPr>
            <a:r>
              <a:rPr lang="en-US" sz="3600">
                <a:solidFill>
                  <a:schemeClr val="lt1"/>
                </a:solidFill>
                <a:latin typeface="Cabin"/>
                <a:ea typeface="Cabin"/>
                <a:cs typeface="Cabin"/>
                <a:sym typeface="Cabin"/>
              </a:rPr>
              <a:t> </a:t>
            </a:r>
            <a:r>
              <a:rPr b="0" i="0" lang="en-US" sz="3600" u="none" cap="none" strike="noStrike">
                <a:solidFill>
                  <a:schemeClr val="lt1"/>
                </a:solidFill>
                <a:latin typeface="Cabin"/>
                <a:ea typeface="Cabin"/>
                <a:cs typeface="Cabin"/>
                <a:sym typeface="Cabin"/>
              </a:rPr>
              <a:t>Fix a performance problem in the Sakai software</a:t>
            </a:r>
          </a:p>
          <a:p>
            <a:pPr indent="-371094" lvl="1" marL="1041400" marR="0" rtl="0" algn="l">
              <a:lnSpc>
                <a:spcPct val="100000"/>
              </a:lnSpc>
              <a:spcBef>
                <a:spcPts val="3500"/>
              </a:spcBef>
              <a:spcAft>
                <a:spcPts val="0"/>
              </a:spcAft>
              <a:buClr>
                <a:schemeClr val="lt1"/>
              </a:buClr>
              <a:buSzPct val="100000"/>
              <a:buFont typeface="Cabin"/>
            </a:pPr>
            <a:r>
              <a:rPr lang="en-US" sz="3600">
                <a:solidFill>
                  <a:schemeClr val="lt1"/>
                </a:solidFill>
                <a:latin typeface="Cabin"/>
                <a:ea typeface="Cabin"/>
                <a:cs typeface="Cabin"/>
                <a:sym typeface="Cabin"/>
              </a:rPr>
              <a:t> </a:t>
            </a:r>
            <a:r>
              <a:rPr b="0" i="0" lang="en-US" sz="3600" u="none" cap="none" strike="noStrike">
                <a:solidFill>
                  <a:schemeClr val="lt1"/>
                </a:solidFill>
                <a:latin typeface="Cabin"/>
                <a:ea typeface="Cabin"/>
                <a:cs typeface="Cabin"/>
                <a:sym typeface="Cabin"/>
              </a:rPr>
              <a:t>Add  guestbook to a web site</a:t>
            </a: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86" name="Shape 286"/>
        <p:cNvGrpSpPr/>
        <p:nvPr/>
      </p:nvGrpSpPr>
      <p:grpSpPr>
        <a:xfrm>
          <a:off x="0" y="0"/>
          <a:ext cx="0" cy="0"/>
          <a:chOff x="0" y="0"/>
          <a:chExt cx="0" cy="0"/>
        </a:xfrm>
      </p:grpSpPr>
      <p:sp>
        <p:nvSpPr>
          <p:cNvPr id="287" name="Shape 287"/>
          <p:cNvSpPr txBox="1"/>
          <p:nvPr>
            <p:ph type="title"/>
          </p:nvPr>
        </p:nvSpPr>
        <p:spPr>
          <a:xfrm>
            <a:off x="1155700" y="546100"/>
            <a:ext cx="13932000" cy="2298600"/>
          </a:xfrm>
          <a:prstGeom prst="rect">
            <a:avLst/>
          </a:prstGeom>
          <a:noFill/>
          <a:ln>
            <a:noFill/>
          </a:ln>
        </p:spPr>
        <p:txBody>
          <a:bodyPr anchorCtr="0" anchor="ctr" bIns="38100" lIns="38100" rIns="38100" tIns="38100">
            <a:noAutofit/>
          </a:bodyPr>
          <a:lstStyle/>
          <a:p>
            <a:pPr indent="0" lvl="0" marL="0" marR="0" rtl="0" algn="ctr">
              <a:lnSpc>
                <a:spcPct val="100000"/>
              </a:lnSpc>
              <a:spcBef>
                <a:spcPts val="0"/>
              </a:spcBef>
              <a:spcAft>
                <a:spcPts val="0"/>
              </a:spcAft>
              <a:buClr>
                <a:srgbClr val="FF7F00"/>
              </a:buClr>
              <a:buSzPct val="25000"/>
              <a:buFont typeface="Cabin"/>
              <a:buNone/>
            </a:pPr>
            <a:r>
              <a:rPr b="0" i="0" lang="en-US" sz="7600" u="none" cap="none" strike="noStrike">
                <a:solidFill>
                  <a:srgbClr val="FFFF00"/>
                </a:solidFill>
                <a:latin typeface="Cabin"/>
                <a:ea typeface="Cabin"/>
                <a:cs typeface="Cabin"/>
                <a:sym typeface="Cabin"/>
              </a:rPr>
              <a:t>What is Code?  Software?  </a:t>
            </a:r>
            <a:br>
              <a:rPr b="0" i="0" lang="en-US" sz="7600" u="none" cap="none" strike="noStrike">
                <a:solidFill>
                  <a:srgbClr val="FFFF00"/>
                </a:solidFill>
                <a:latin typeface="Cabin"/>
                <a:ea typeface="Cabin"/>
                <a:cs typeface="Cabin"/>
                <a:sym typeface="Cabin"/>
              </a:rPr>
            </a:br>
            <a:r>
              <a:rPr b="0" i="0" lang="en-US" sz="7600" u="none" cap="none" strike="noStrike">
                <a:solidFill>
                  <a:srgbClr val="FFFF00"/>
                </a:solidFill>
                <a:latin typeface="Cabin"/>
                <a:ea typeface="Cabin"/>
                <a:cs typeface="Cabin"/>
                <a:sym typeface="Cabin"/>
              </a:rPr>
              <a:t>A Program?</a:t>
            </a:r>
          </a:p>
        </p:txBody>
      </p:sp>
      <p:sp>
        <p:nvSpPr>
          <p:cNvPr id="288" name="Shape 288"/>
          <p:cNvSpPr txBox="1"/>
          <p:nvPr>
            <p:ph idx="1" type="body"/>
          </p:nvPr>
        </p:nvSpPr>
        <p:spPr>
          <a:xfrm>
            <a:off x="1155700" y="2984500"/>
            <a:ext cx="13932000" cy="5702399"/>
          </a:xfrm>
          <a:prstGeom prst="rect">
            <a:avLst/>
          </a:prstGeom>
          <a:noFill/>
          <a:ln>
            <a:noFill/>
          </a:ln>
        </p:spPr>
        <p:txBody>
          <a:bodyPr anchorCtr="0" anchor="ctr" bIns="38100" lIns="38100" rIns="38100" tIns="38100">
            <a:noAutofit/>
          </a:bodyPr>
          <a:lstStyle/>
          <a:p>
            <a:pPr indent="-345694" lvl="0" marL="749300" marR="0" rtl="0" algn="l">
              <a:lnSpc>
                <a:spcPct val="100000"/>
              </a:lnSpc>
              <a:spcBef>
                <a:spcPts val="0"/>
              </a:spcBef>
              <a:spcAft>
                <a:spcPts val="0"/>
              </a:spcAft>
              <a:buClr>
                <a:srgbClr val="FFFF00"/>
              </a:buClr>
              <a:buSzPct val="100000"/>
              <a:buFont typeface="Cabin"/>
              <a:buChar char="•"/>
            </a:pPr>
            <a:r>
              <a:rPr b="0" i="0" lang="en-US" sz="3200" u="none" cap="none" strike="noStrike">
                <a:solidFill>
                  <a:srgbClr val="FFFF00"/>
                </a:solidFill>
                <a:latin typeface="Cabin"/>
                <a:ea typeface="Cabin"/>
                <a:cs typeface="Cabin"/>
                <a:sym typeface="Cabin"/>
              </a:rPr>
              <a:t>A sequence of stored instructions </a:t>
            </a:r>
          </a:p>
          <a:p>
            <a:pPr indent="-345694" lvl="1" marL="1041400" marR="0" rtl="0" algn="l">
              <a:lnSpc>
                <a:spcPct val="100000"/>
              </a:lnSpc>
              <a:spcBef>
                <a:spcPts val="3500"/>
              </a:spcBef>
              <a:spcAft>
                <a:spcPts val="0"/>
              </a:spcAft>
              <a:buClr>
                <a:schemeClr val="lt1"/>
              </a:buClr>
              <a:buSzPct val="100000"/>
              <a:buFont typeface="Cabin"/>
            </a:pPr>
            <a:r>
              <a:rPr b="0" i="0" lang="en-US" sz="3200" u="none" cap="none" strike="noStrike">
                <a:solidFill>
                  <a:schemeClr val="lt1"/>
                </a:solidFill>
                <a:latin typeface="Cabin"/>
                <a:ea typeface="Cabin"/>
                <a:cs typeface="Cabin"/>
                <a:sym typeface="Cabin"/>
              </a:rPr>
              <a:t>It is a little piece of our intelligence in the computer</a:t>
            </a:r>
          </a:p>
          <a:p>
            <a:pPr indent="-345694" lvl="1" marL="1041400" marR="0" rtl="0" algn="l">
              <a:lnSpc>
                <a:spcPct val="100000"/>
              </a:lnSpc>
              <a:spcBef>
                <a:spcPts val="3500"/>
              </a:spcBef>
              <a:spcAft>
                <a:spcPts val="0"/>
              </a:spcAft>
              <a:buClr>
                <a:schemeClr val="lt1"/>
              </a:buClr>
              <a:buSzPct val="100000"/>
              <a:buFont typeface="Cabin"/>
            </a:pPr>
            <a:r>
              <a:rPr b="0" i="0" lang="en-US" sz="3200" u="none" cap="none" strike="noStrike">
                <a:solidFill>
                  <a:schemeClr val="lt1"/>
                </a:solidFill>
                <a:latin typeface="Cabin"/>
                <a:ea typeface="Cabin"/>
                <a:cs typeface="Cabin"/>
                <a:sym typeface="Cabin"/>
              </a:rPr>
              <a:t>It is a little piece of our intelligence we can give to others - we figure something out and then we encode it and then give it to someone else to save them the time and energy of figuring it out</a:t>
            </a:r>
          </a:p>
          <a:p>
            <a:pPr indent="-345694" lvl="0" marL="749300" marR="0" rtl="0" algn="l">
              <a:lnSpc>
                <a:spcPct val="100000"/>
              </a:lnSpc>
              <a:spcBef>
                <a:spcPts val="3500"/>
              </a:spcBef>
              <a:spcAft>
                <a:spcPts val="0"/>
              </a:spcAft>
              <a:buClr>
                <a:schemeClr val="lt1"/>
              </a:buClr>
              <a:buSzPct val="100000"/>
              <a:buFont typeface="Cabin"/>
              <a:buChar char="•"/>
            </a:pPr>
            <a:r>
              <a:rPr b="0" i="0" lang="en-US" sz="3200" u="none" cap="none" strike="noStrike">
                <a:solidFill>
                  <a:srgbClr val="FFFF00"/>
                </a:solidFill>
                <a:latin typeface="Cabin"/>
                <a:ea typeface="Cabin"/>
                <a:cs typeface="Cabin"/>
                <a:sym typeface="Cabin"/>
              </a:rPr>
              <a:t>A piece of creative art</a:t>
            </a:r>
            <a:r>
              <a:rPr b="0" i="0" lang="en-US" sz="3200" u="none" cap="none" strike="noStrike">
                <a:solidFill>
                  <a:schemeClr val="lt1"/>
                </a:solidFill>
                <a:latin typeface="Cabin"/>
                <a:ea typeface="Cabin"/>
                <a:cs typeface="Cabin"/>
                <a:sym typeface="Cabin"/>
              </a:rPr>
              <a:t> - particularly when we do a good job on user experience</a:t>
            </a: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92" name="Shape 292"/>
        <p:cNvGrpSpPr/>
        <p:nvPr/>
      </p:nvGrpSpPr>
      <p:grpSpPr>
        <a:xfrm>
          <a:off x="0" y="0"/>
          <a:ext cx="0" cy="0"/>
          <a:chOff x="0" y="0"/>
          <a:chExt cx="0" cy="0"/>
        </a:xfrm>
      </p:grpSpPr>
      <p:sp>
        <p:nvSpPr>
          <p:cNvPr id="293" name="Shape 293"/>
          <p:cNvSpPr txBox="1"/>
          <p:nvPr>
            <p:ph type="title"/>
          </p:nvPr>
        </p:nvSpPr>
        <p:spPr>
          <a:xfrm>
            <a:off x="7353300" y="241300"/>
            <a:ext cx="7734299" cy="2298699"/>
          </a:xfrm>
          <a:prstGeom prst="rect">
            <a:avLst/>
          </a:prstGeom>
          <a:noFill/>
          <a:ln>
            <a:noFill/>
          </a:ln>
        </p:spPr>
        <p:txBody>
          <a:bodyPr anchorCtr="0" anchor="ctr" bIns="38100" lIns="38100" rIns="38100" tIns="38100">
            <a:noAutofit/>
          </a:bodyPr>
          <a:lstStyle/>
          <a:p>
            <a:pPr indent="0" lvl="0" marL="0" marR="0" rtl="0" algn="ctr">
              <a:lnSpc>
                <a:spcPct val="100000"/>
              </a:lnSpc>
              <a:spcBef>
                <a:spcPts val="0"/>
              </a:spcBef>
              <a:spcAft>
                <a:spcPts val="0"/>
              </a:spcAft>
              <a:buClr>
                <a:srgbClr val="00FF00"/>
              </a:buClr>
              <a:buSzPct val="25000"/>
              <a:buFont typeface="Cabin"/>
              <a:buNone/>
            </a:pPr>
            <a:r>
              <a:rPr b="0" i="0" lang="en-US" sz="7600" u="none" cap="none" strike="noStrike">
                <a:solidFill>
                  <a:srgbClr val="FFFF00"/>
                </a:solidFill>
                <a:latin typeface="Cabin"/>
                <a:ea typeface="Cabin"/>
                <a:cs typeface="Cabin"/>
                <a:sym typeface="Cabin"/>
              </a:rPr>
              <a:t>Programs for Humans...</a:t>
            </a:r>
          </a:p>
        </p:txBody>
      </p:sp>
      <p:sp>
        <p:nvSpPr>
          <p:cNvPr id="294" name="Shape 294"/>
          <p:cNvSpPr txBox="1"/>
          <p:nvPr/>
        </p:nvSpPr>
        <p:spPr>
          <a:xfrm>
            <a:off x="5965150" y="7778225"/>
            <a:ext cx="9841499" cy="464099"/>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rgbClr val="FFFF00"/>
              </a:buClr>
              <a:buSzPct val="25000"/>
              <a:buFont typeface="Cabin"/>
              <a:buNone/>
            </a:pPr>
            <a:r>
              <a:rPr lang="en-US" sz="3600" u="sng">
                <a:solidFill>
                  <a:srgbClr val="FFFF00"/>
                </a:solidFill>
                <a:latin typeface="Cabin"/>
                <a:ea typeface="Cabin"/>
                <a:cs typeface="Cabin"/>
                <a:sym typeface="Cabin"/>
                <a:hlinkClick r:id="rId3"/>
              </a:rPr>
              <a:t>http://www.youtube.com/watch?v=vlzwuFkn88U</a:t>
            </a:r>
          </a:p>
        </p:txBody>
      </p:sp>
      <p:pic>
        <p:nvPicPr>
          <p:cNvPr id="295" name="Shape 295"/>
          <p:cNvPicPr preferRelativeResize="0"/>
          <p:nvPr/>
        </p:nvPicPr>
        <p:blipFill rotWithShape="1">
          <a:blip r:embed="rId4">
            <a:alphaModFix/>
          </a:blip>
          <a:srcRect b="0" l="0" r="0" t="0"/>
          <a:stretch/>
        </p:blipFill>
        <p:spPr>
          <a:xfrm>
            <a:off x="8267700" y="2781300"/>
            <a:ext cx="5905500" cy="42799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99" name="Shape 299"/>
        <p:cNvGrpSpPr/>
        <p:nvPr/>
      </p:nvGrpSpPr>
      <p:grpSpPr>
        <a:xfrm>
          <a:off x="0" y="0"/>
          <a:ext cx="0" cy="0"/>
          <a:chOff x="0" y="0"/>
          <a:chExt cx="0" cy="0"/>
        </a:xfrm>
      </p:grpSpPr>
      <p:sp>
        <p:nvSpPr>
          <p:cNvPr id="300" name="Shape 300"/>
          <p:cNvSpPr txBox="1"/>
          <p:nvPr>
            <p:ph type="title"/>
          </p:nvPr>
        </p:nvSpPr>
        <p:spPr>
          <a:xfrm>
            <a:off x="7353300" y="241300"/>
            <a:ext cx="7734299" cy="2298699"/>
          </a:xfrm>
          <a:prstGeom prst="rect">
            <a:avLst/>
          </a:prstGeom>
          <a:noFill/>
          <a:ln>
            <a:noFill/>
          </a:ln>
        </p:spPr>
        <p:txBody>
          <a:bodyPr anchorCtr="0" anchor="ctr" bIns="38100" lIns="38100" rIns="38100" tIns="38100">
            <a:noAutofit/>
          </a:bodyPr>
          <a:lstStyle/>
          <a:p>
            <a:pPr indent="0" lvl="0" marL="0" marR="0" rtl="0" algn="ctr">
              <a:lnSpc>
                <a:spcPct val="100000"/>
              </a:lnSpc>
              <a:spcBef>
                <a:spcPts val="0"/>
              </a:spcBef>
              <a:spcAft>
                <a:spcPts val="0"/>
              </a:spcAft>
              <a:buClr>
                <a:srgbClr val="00FF00"/>
              </a:buClr>
              <a:buSzPct val="25000"/>
              <a:buFont typeface="Cabin"/>
              <a:buNone/>
            </a:pPr>
            <a:r>
              <a:rPr b="0" i="0" lang="en-US" sz="7600" u="none" cap="none" strike="noStrike">
                <a:solidFill>
                  <a:srgbClr val="FFFF00"/>
                </a:solidFill>
                <a:latin typeface="Cabin"/>
                <a:ea typeface="Cabin"/>
                <a:cs typeface="Cabin"/>
                <a:sym typeface="Cabin"/>
              </a:rPr>
              <a:t>Programs for Humans...</a:t>
            </a:r>
          </a:p>
        </p:txBody>
      </p:sp>
      <p:sp>
        <p:nvSpPr>
          <p:cNvPr id="301" name="Shape 301"/>
          <p:cNvSpPr txBox="1"/>
          <p:nvPr/>
        </p:nvSpPr>
        <p:spPr>
          <a:xfrm>
            <a:off x="1125537" y="355600"/>
            <a:ext cx="5873700" cy="8432699"/>
          </a:xfrm>
          <a:prstGeom prst="rect">
            <a:avLst/>
          </a:prstGeom>
          <a:noFill/>
          <a:ln>
            <a:noFill/>
          </a:ln>
        </p:spPr>
        <p:txBody>
          <a:bodyPr anchorCtr="0" anchor="ctr" bIns="0" lIns="0" rIns="0" tIns="0">
            <a:noAutofit/>
          </a:bodyPr>
          <a:lstStyle/>
          <a:p>
            <a:pPr indent="0" lvl="0" marL="0" marR="0" rtl="0" algn="l">
              <a:lnSpc>
                <a:spcPct val="100000"/>
              </a:lnSpc>
              <a:spcBef>
                <a:spcPts val="0"/>
              </a:spcBef>
              <a:spcAft>
                <a:spcPts val="0"/>
              </a:spcAft>
              <a:buClr>
                <a:schemeClr val="lt1"/>
              </a:buClr>
              <a:buSzPct val="25000"/>
              <a:buFont typeface="Cabin"/>
              <a:buNone/>
            </a:pPr>
            <a:r>
              <a:rPr b="0" i="0" lang="en-US" sz="3200" u="none" cap="none" strike="noStrike">
                <a:solidFill>
                  <a:schemeClr val="lt1"/>
                </a:solidFill>
                <a:latin typeface="Cabin"/>
                <a:ea typeface="Cabin"/>
                <a:cs typeface="Cabin"/>
                <a:sym typeface="Cabin"/>
              </a:rPr>
              <a:t>while music is playing:</a:t>
            </a:r>
          </a:p>
          <a:p>
            <a:pPr indent="0" lvl="2" marL="685800" marR="0" rtl="0" algn="l">
              <a:lnSpc>
                <a:spcPct val="100000"/>
              </a:lnSpc>
              <a:spcBef>
                <a:spcPts val="0"/>
              </a:spcBef>
              <a:spcAft>
                <a:spcPts val="0"/>
              </a:spcAft>
              <a:buClr>
                <a:schemeClr val="lt1"/>
              </a:buClr>
              <a:buSzPct val="25000"/>
              <a:buFont typeface="Cabin"/>
              <a:buNone/>
            </a:pPr>
            <a:r>
              <a:rPr b="0" i="0" lang="en-US" sz="3200" u="none" cap="none" strike="noStrike">
                <a:solidFill>
                  <a:schemeClr val="lt1"/>
                </a:solidFill>
                <a:latin typeface="Cabin"/>
                <a:ea typeface="Cabin"/>
                <a:cs typeface="Cabin"/>
                <a:sym typeface="Cabin"/>
              </a:rPr>
              <a:t>Left hand out and up</a:t>
            </a:r>
          </a:p>
          <a:p>
            <a:pPr indent="0" lvl="2" marL="685800" marR="0" rtl="0" algn="l">
              <a:lnSpc>
                <a:spcPct val="100000"/>
              </a:lnSpc>
              <a:spcBef>
                <a:spcPts val="0"/>
              </a:spcBef>
              <a:spcAft>
                <a:spcPts val="0"/>
              </a:spcAft>
              <a:buClr>
                <a:schemeClr val="lt1"/>
              </a:buClr>
              <a:buSzPct val="25000"/>
              <a:buFont typeface="Cabin"/>
              <a:buNone/>
            </a:pPr>
            <a:r>
              <a:rPr b="0" i="0" lang="en-US" sz="3200" u="none" cap="none" strike="noStrike">
                <a:solidFill>
                  <a:schemeClr val="lt1"/>
                </a:solidFill>
                <a:latin typeface="Cabin"/>
                <a:ea typeface="Cabin"/>
                <a:cs typeface="Cabin"/>
                <a:sym typeface="Cabin"/>
              </a:rPr>
              <a:t>Right hand out and up</a:t>
            </a:r>
          </a:p>
          <a:p>
            <a:pPr indent="0" lvl="2" marL="685800" marR="0" rtl="0" algn="l">
              <a:lnSpc>
                <a:spcPct val="100000"/>
              </a:lnSpc>
              <a:spcBef>
                <a:spcPts val="0"/>
              </a:spcBef>
              <a:spcAft>
                <a:spcPts val="0"/>
              </a:spcAft>
              <a:buClr>
                <a:schemeClr val="lt1"/>
              </a:buClr>
              <a:buSzPct val="25000"/>
              <a:buFont typeface="Cabin"/>
              <a:buNone/>
            </a:pPr>
            <a:r>
              <a:rPr b="0" i="0" lang="en-US" sz="3200" u="none" cap="none" strike="noStrike">
                <a:solidFill>
                  <a:schemeClr val="lt1"/>
                </a:solidFill>
                <a:latin typeface="Cabin"/>
                <a:ea typeface="Cabin"/>
                <a:cs typeface="Cabin"/>
                <a:sym typeface="Cabin"/>
              </a:rPr>
              <a:t>Flip Left hand</a:t>
            </a:r>
          </a:p>
          <a:p>
            <a:pPr indent="0" lvl="2" marL="685800" marR="0" rtl="0" algn="l">
              <a:lnSpc>
                <a:spcPct val="100000"/>
              </a:lnSpc>
              <a:spcBef>
                <a:spcPts val="0"/>
              </a:spcBef>
              <a:spcAft>
                <a:spcPts val="0"/>
              </a:spcAft>
              <a:buClr>
                <a:schemeClr val="lt1"/>
              </a:buClr>
              <a:buSzPct val="25000"/>
              <a:buFont typeface="Cabin"/>
              <a:buNone/>
            </a:pPr>
            <a:r>
              <a:rPr b="0" i="0" lang="en-US" sz="3200" u="none" cap="none" strike="noStrike">
                <a:solidFill>
                  <a:schemeClr val="lt1"/>
                </a:solidFill>
                <a:latin typeface="Cabin"/>
                <a:ea typeface="Cabin"/>
                <a:cs typeface="Cabin"/>
                <a:sym typeface="Cabin"/>
              </a:rPr>
              <a:t>Flip Right hand</a:t>
            </a:r>
          </a:p>
          <a:p>
            <a:pPr indent="0" lvl="2" marL="685800" marR="0" rtl="0" algn="l">
              <a:lnSpc>
                <a:spcPct val="100000"/>
              </a:lnSpc>
              <a:spcBef>
                <a:spcPts val="0"/>
              </a:spcBef>
              <a:spcAft>
                <a:spcPts val="0"/>
              </a:spcAft>
              <a:buClr>
                <a:schemeClr val="lt1"/>
              </a:buClr>
              <a:buSzPct val="25000"/>
              <a:buFont typeface="Cabin"/>
              <a:buNone/>
            </a:pPr>
            <a:r>
              <a:rPr b="0" i="0" lang="en-US" sz="3200" u="none" cap="none" strike="noStrike">
                <a:solidFill>
                  <a:schemeClr val="lt1"/>
                </a:solidFill>
                <a:latin typeface="Cabin"/>
                <a:ea typeface="Cabin"/>
                <a:cs typeface="Cabin"/>
                <a:sym typeface="Cabin"/>
              </a:rPr>
              <a:t>Left hand to right shoulder</a:t>
            </a:r>
          </a:p>
          <a:p>
            <a:pPr indent="0" lvl="2" marL="685800" marR="0" rtl="0" algn="l">
              <a:lnSpc>
                <a:spcPct val="100000"/>
              </a:lnSpc>
              <a:spcBef>
                <a:spcPts val="0"/>
              </a:spcBef>
              <a:spcAft>
                <a:spcPts val="0"/>
              </a:spcAft>
              <a:buClr>
                <a:schemeClr val="lt1"/>
              </a:buClr>
              <a:buSzPct val="25000"/>
              <a:buFont typeface="Cabin"/>
              <a:buNone/>
            </a:pPr>
            <a:r>
              <a:rPr b="0" i="0" lang="en-US" sz="3200" u="none" cap="none" strike="noStrike">
                <a:solidFill>
                  <a:schemeClr val="lt1"/>
                </a:solidFill>
                <a:latin typeface="Cabin"/>
                <a:ea typeface="Cabin"/>
                <a:cs typeface="Cabin"/>
                <a:sym typeface="Cabin"/>
              </a:rPr>
              <a:t>Right hand to left shoulder</a:t>
            </a:r>
          </a:p>
          <a:p>
            <a:pPr indent="0" lvl="2" marL="685800" marR="0" rtl="0" algn="l">
              <a:lnSpc>
                <a:spcPct val="100000"/>
              </a:lnSpc>
              <a:spcBef>
                <a:spcPts val="0"/>
              </a:spcBef>
              <a:spcAft>
                <a:spcPts val="0"/>
              </a:spcAft>
              <a:buClr>
                <a:schemeClr val="lt1"/>
              </a:buClr>
              <a:buSzPct val="25000"/>
              <a:buFont typeface="Cabin"/>
              <a:buNone/>
            </a:pPr>
            <a:r>
              <a:rPr b="0" i="0" lang="en-US" sz="3200" u="none" cap="none" strike="noStrike">
                <a:solidFill>
                  <a:schemeClr val="lt1"/>
                </a:solidFill>
                <a:latin typeface="Cabin"/>
                <a:ea typeface="Cabin"/>
                <a:cs typeface="Cabin"/>
                <a:sym typeface="Cabin"/>
              </a:rPr>
              <a:t>Left hand to back of head</a:t>
            </a:r>
          </a:p>
          <a:p>
            <a:pPr indent="0" lvl="2" marL="685800" marR="0" rtl="0" algn="l">
              <a:lnSpc>
                <a:spcPct val="100000"/>
              </a:lnSpc>
              <a:spcBef>
                <a:spcPts val="0"/>
              </a:spcBef>
              <a:spcAft>
                <a:spcPts val="0"/>
              </a:spcAft>
              <a:buClr>
                <a:schemeClr val="lt1"/>
              </a:buClr>
              <a:buSzPct val="25000"/>
              <a:buFont typeface="Cabin"/>
              <a:buNone/>
            </a:pPr>
            <a:r>
              <a:rPr b="0" i="0" lang="en-US" sz="3200" u="none" cap="none" strike="noStrike">
                <a:solidFill>
                  <a:schemeClr val="lt1"/>
                </a:solidFill>
                <a:latin typeface="Cabin"/>
                <a:ea typeface="Cabin"/>
                <a:cs typeface="Cabin"/>
                <a:sym typeface="Cabin"/>
              </a:rPr>
              <a:t>Right ham to back of head</a:t>
            </a:r>
          </a:p>
          <a:p>
            <a:pPr indent="0" lvl="2" marL="685800" marR="0" rtl="0" algn="l">
              <a:lnSpc>
                <a:spcPct val="100000"/>
              </a:lnSpc>
              <a:spcBef>
                <a:spcPts val="0"/>
              </a:spcBef>
              <a:spcAft>
                <a:spcPts val="0"/>
              </a:spcAft>
              <a:buClr>
                <a:schemeClr val="lt1"/>
              </a:buClr>
              <a:buSzPct val="25000"/>
              <a:buFont typeface="Cabin"/>
              <a:buNone/>
            </a:pPr>
            <a:r>
              <a:rPr b="0" i="0" lang="en-US" sz="3200" u="none" cap="none" strike="noStrike">
                <a:solidFill>
                  <a:schemeClr val="lt1"/>
                </a:solidFill>
                <a:latin typeface="Cabin"/>
                <a:ea typeface="Cabin"/>
                <a:cs typeface="Cabin"/>
                <a:sym typeface="Cabin"/>
              </a:rPr>
              <a:t>Left hand to right hit</a:t>
            </a:r>
          </a:p>
          <a:p>
            <a:pPr indent="0" lvl="2" marL="685800" marR="0" rtl="0" algn="l">
              <a:lnSpc>
                <a:spcPct val="100000"/>
              </a:lnSpc>
              <a:spcBef>
                <a:spcPts val="0"/>
              </a:spcBef>
              <a:spcAft>
                <a:spcPts val="0"/>
              </a:spcAft>
              <a:buClr>
                <a:schemeClr val="lt1"/>
              </a:buClr>
              <a:buSzPct val="25000"/>
              <a:buFont typeface="Cabin"/>
              <a:buNone/>
            </a:pPr>
            <a:r>
              <a:rPr b="0" i="0" lang="en-US" sz="3200" u="none" cap="none" strike="noStrike">
                <a:solidFill>
                  <a:schemeClr val="lt1"/>
                </a:solidFill>
                <a:latin typeface="Cabin"/>
                <a:ea typeface="Cabin"/>
                <a:cs typeface="Cabin"/>
                <a:sym typeface="Cabin"/>
              </a:rPr>
              <a:t>Right hand to left hit</a:t>
            </a:r>
          </a:p>
          <a:p>
            <a:pPr indent="0" lvl="2" marL="685800" marR="0" rtl="0" algn="l">
              <a:lnSpc>
                <a:spcPct val="100000"/>
              </a:lnSpc>
              <a:spcBef>
                <a:spcPts val="0"/>
              </a:spcBef>
              <a:spcAft>
                <a:spcPts val="0"/>
              </a:spcAft>
              <a:buClr>
                <a:schemeClr val="lt1"/>
              </a:buClr>
              <a:buSzPct val="25000"/>
              <a:buFont typeface="Cabin"/>
              <a:buNone/>
            </a:pPr>
            <a:r>
              <a:rPr b="0" i="0" lang="en-US" sz="3200" u="none" cap="none" strike="noStrike">
                <a:solidFill>
                  <a:schemeClr val="lt1"/>
                </a:solidFill>
                <a:latin typeface="Cabin"/>
                <a:ea typeface="Cabin"/>
                <a:cs typeface="Cabin"/>
                <a:sym typeface="Cabin"/>
              </a:rPr>
              <a:t>Left hand on left bottom</a:t>
            </a:r>
          </a:p>
          <a:p>
            <a:pPr indent="0" lvl="2" marL="685800" marR="0" rtl="0" algn="l">
              <a:lnSpc>
                <a:spcPct val="100000"/>
              </a:lnSpc>
              <a:spcBef>
                <a:spcPts val="0"/>
              </a:spcBef>
              <a:spcAft>
                <a:spcPts val="0"/>
              </a:spcAft>
              <a:buClr>
                <a:schemeClr val="lt1"/>
              </a:buClr>
              <a:buSzPct val="25000"/>
              <a:buFont typeface="Cabin"/>
              <a:buNone/>
            </a:pPr>
            <a:r>
              <a:rPr b="0" i="0" lang="en-US" sz="3200" u="none" cap="none" strike="noStrike">
                <a:solidFill>
                  <a:schemeClr val="lt1"/>
                </a:solidFill>
                <a:latin typeface="Cabin"/>
                <a:ea typeface="Cabin"/>
                <a:cs typeface="Cabin"/>
                <a:sym typeface="Cabin"/>
              </a:rPr>
              <a:t>Right hand on right bottom</a:t>
            </a:r>
          </a:p>
          <a:p>
            <a:pPr indent="0" lvl="2" marL="685800" marR="0" rtl="0" algn="l">
              <a:lnSpc>
                <a:spcPct val="100000"/>
              </a:lnSpc>
              <a:spcBef>
                <a:spcPts val="0"/>
              </a:spcBef>
              <a:spcAft>
                <a:spcPts val="0"/>
              </a:spcAft>
              <a:buClr>
                <a:schemeClr val="lt1"/>
              </a:buClr>
              <a:buSzPct val="25000"/>
              <a:buFont typeface="Cabin"/>
              <a:buNone/>
            </a:pPr>
            <a:r>
              <a:rPr b="0" i="0" lang="en-US" sz="3200" u="none" cap="none" strike="noStrike">
                <a:solidFill>
                  <a:schemeClr val="lt1"/>
                </a:solidFill>
                <a:latin typeface="Cabin"/>
                <a:ea typeface="Cabin"/>
                <a:cs typeface="Cabin"/>
                <a:sym typeface="Cabin"/>
              </a:rPr>
              <a:t>Wiggle</a:t>
            </a:r>
          </a:p>
          <a:p>
            <a:pPr indent="0" lvl="2" marL="685800" marR="0" rtl="0" algn="l">
              <a:lnSpc>
                <a:spcPct val="100000"/>
              </a:lnSpc>
              <a:spcBef>
                <a:spcPts val="0"/>
              </a:spcBef>
              <a:spcAft>
                <a:spcPts val="0"/>
              </a:spcAft>
              <a:buClr>
                <a:schemeClr val="lt1"/>
              </a:buClr>
              <a:buSzPct val="25000"/>
              <a:buFont typeface="Cabin"/>
              <a:buNone/>
            </a:pPr>
            <a:r>
              <a:rPr b="0" i="0" lang="en-US" sz="3200" u="none" cap="none" strike="noStrike">
                <a:solidFill>
                  <a:schemeClr val="lt1"/>
                </a:solidFill>
                <a:latin typeface="Cabin"/>
                <a:ea typeface="Cabin"/>
                <a:cs typeface="Cabin"/>
                <a:sym typeface="Cabin"/>
              </a:rPr>
              <a:t>Wiggle</a:t>
            </a:r>
          </a:p>
          <a:p>
            <a:pPr indent="0" lvl="2" marL="685800" marR="0" rtl="0" algn="l">
              <a:lnSpc>
                <a:spcPct val="100000"/>
              </a:lnSpc>
              <a:spcBef>
                <a:spcPts val="0"/>
              </a:spcBef>
              <a:spcAft>
                <a:spcPts val="0"/>
              </a:spcAft>
              <a:buClr>
                <a:schemeClr val="lt1"/>
              </a:buClr>
              <a:buSzPct val="25000"/>
              <a:buFont typeface="Cabin"/>
              <a:buNone/>
            </a:pPr>
            <a:r>
              <a:rPr b="0" i="0" lang="en-US" sz="3200" u="none" cap="none" strike="noStrike">
                <a:solidFill>
                  <a:schemeClr val="lt1"/>
                </a:solidFill>
                <a:latin typeface="Cabin"/>
                <a:ea typeface="Cabin"/>
                <a:cs typeface="Cabin"/>
                <a:sym typeface="Cabin"/>
              </a:rPr>
              <a:t>Jump</a:t>
            </a:r>
          </a:p>
        </p:txBody>
      </p:sp>
      <p:pic>
        <p:nvPicPr>
          <p:cNvPr id="302" name="Shape 302"/>
          <p:cNvPicPr preferRelativeResize="0"/>
          <p:nvPr/>
        </p:nvPicPr>
        <p:blipFill rotWithShape="1">
          <a:blip r:embed="rId3">
            <a:alphaModFix/>
          </a:blip>
          <a:srcRect b="0" l="0" r="0" t="0"/>
          <a:stretch/>
        </p:blipFill>
        <p:spPr>
          <a:xfrm>
            <a:off x="8267700" y="2781300"/>
            <a:ext cx="5905500" cy="4279900"/>
          </a:xfrm>
          <a:prstGeom prst="rect">
            <a:avLst/>
          </a:prstGeom>
          <a:noFill/>
          <a:ln>
            <a:noFill/>
          </a:ln>
        </p:spPr>
      </p:pic>
      <p:sp>
        <p:nvSpPr>
          <p:cNvPr id="303" name="Shape 303"/>
          <p:cNvSpPr txBox="1"/>
          <p:nvPr/>
        </p:nvSpPr>
        <p:spPr>
          <a:xfrm>
            <a:off x="5965150" y="7778225"/>
            <a:ext cx="9841499" cy="464099"/>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rgbClr val="FFFF00"/>
              </a:buClr>
              <a:buSzPct val="25000"/>
              <a:buFont typeface="Cabin"/>
              <a:buNone/>
            </a:pPr>
            <a:r>
              <a:rPr b="0" i="0" lang="en-US" sz="3600" u="sng" cap="none" strike="noStrike">
                <a:solidFill>
                  <a:srgbClr val="FFFF00"/>
                </a:solidFill>
                <a:latin typeface="Cabin"/>
                <a:ea typeface="Cabin"/>
                <a:cs typeface="Cabin"/>
                <a:sym typeface="Cabin"/>
                <a:hlinkClick r:id="rId4"/>
              </a:rPr>
              <a:t>http://www.youtube.com/watch?v=sN62PAKoBfE</a:t>
            </a:r>
          </a:p>
        </p:txBody>
      </p:sp>
    </p:spTree>
  </p:cSld>
  <p:clrMapOvr>
    <a:masterClrMapping/>
  </p:clrMapOvr>
</p:sld>
</file>

<file path=ppt/theme/theme1.xml><?xml version="1.0" encoding="utf-8"?>
<a:theme xmlns:a="http://schemas.openxmlformats.org/drawingml/2006/main" xmlns:r="http://schemas.openxmlformats.org/officeDocument/2006/relationships" name="Title - Center">
  <a:themeElements>
    <a:clrScheme name="">
      <a:dk1>
        <a:srgbClr val="808080"/>
      </a:dk1>
      <a:lt1>
        <a:srgbClr val="FFFFFF"/>
      </a:lt1>
      <a:dk2>
        <a:srgbClr val="000000"/>
      </a:dk2>
      <a:lt2>
        <a:srgbClr val="000000"/>
      </a:lt2>
      <a:accent1>
        <a:srgbClr val="000000"/>
      </a:accent1>
      <a:accent2>
        <a:srgbClr val="333399"/>
      </a:accent2>
      <a:accent3>
        <a:srgbClr val="AAAAAA"/>
      </a:accent3>
      <a:accent4>
        <a:srgbClr val="DADADA"/>
      </a:accent4>
      <a:accent5>
        <a:srgbClr val="AAAAAA"/>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Title &amp; Bullets copy">
  <a:themeElements>
    <a:clrScheme name="">
      <a:dk1>
        <a:srgbClr val="808080"/>
      </a:dk1>
      <a:lt1>
        <a:srgbClr val="FFFFFF"/>
      </a:lt1>
      <a:dk2>
        <a:srgbClr val="000000"/>
      </a:dk2>
      <a:lt2>
        <a:srgbClr val="000000"/>
      </a:lt2>
      <a:accent1>
        <a:srgbClr val="BBE0E3"/>
      </a:accent1>
      <a:accent2>
        <a:srgbClr val="333399"/>
      </a:accent2>
      <a:accent3>
        <a:srgbClr val="AAAAAA"/>
      </a:accent3>
      <a:accent4>
        <a:srgbClr val="DADADA"/>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Blank">
  <a:themeElements>
    <a:clrScheme name="">
      <a:dk1>
        <a:srgbClr val="808080"/>
      </a:dk1>
      <a:lt1>
        <a:srgbClr val="FFFFFF"/>
      </a:lt1>
      <a:dk2>
        <a:srgbClr val="000000"/>
      </a:dk2>
      <a:lt2>
        <a:srgbClr val="000000"/>
      </a:lt2>
      <a:accent1>
        <a:srgbClr val="BBE0E3"/>
      </a:accent1>
      <a:accent2>
        <a:srgbClr val="333399"/>
      </a:accent2>
      <a:accent3>
        <a:srgbClr val="AAAAAA"/>
      </a:accent3>
      <a:accent4>
        <a:srgbClr val="DADADA"/>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Title &amp; Subtitle">
  <a:themeElements>
    <a:clrScheme name="">
      <a:dk1>
        <a:srgbClr val="808080"/>
      </a:dk1>
      <a:lt1>
        <a:srgbClr val="FFFFFF"/>
      </a:lt1>
      <a:dk2>
        <a:srgbClr val="000000"/>
      </a:dk2>
      <a:lt2>
        <a:srgbClr val="000000"/>
      </a:lt2>
      <a:accent1>
        <a:srgbClr val="BBE0E3"/>
      </a:accent1>
      <a:accent2>
        <a:srgbClr val="333399"/>
      </a:accent2>
      <a:accent3>
        <a:srgbClr val="AAAAAA"/>
      </a:accent3>
      <a:accent4>
        <a:srgbClr val="DADADA"/>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1_Title &amp; Bullets">
  <a:themeElements>
    <a:clrScheme name="">
      <a:dk1>
        <a:srgbClr val="808080"/>
      </a:dk1>
      <a:lt1>
        <a:srgbClr val="FFFFFF"/>
      </a:lt1>
      <a:dk2>
        <a:srgbClr val="000000"/>
      </a:dk2>
      <a:lt2>
        <a:srgbClr val="000000"/>
      </a:lt2>
      <a:accent1>
        <a:srgbClr val="FFFFFF"/>
      </a:accent1>
      <a:accent2>
        <a:srgbClr val="333399"/>
      </a:accent2>
      <a:accent3>
        <a:srgbClr val="AAAAAA"/>
      </a:accent3>
      <a:accent4>
        <a:srgbClr val="DADADA"/>
      </a:accent4>
      <a:accent5>
        <a:srgbClr val="FFFFF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Title &amp; Bullets">
  <a:themeElements>
    <a:clrScheme name="">
      <a:dk1>
        <a:srgbClr val="808080"/>
      </a:dk1>
      <a:lt1>
        <a:srgbClr val="FFFFFF"/>
      </a:lt1>
      <a:dk2>
        <a:srgbClr val="000000"/>
      </a:dk2>
      <a:lt2>
        <a:srgbClr val="000000"/>
      </a:lt2>
      <a:accent1>
        <a:srgbClr val="FFFF00"/>
      </a:accent1>
      <a:accent2>
        <a:srgbClr val="333399"/>
      </a:accent2>
      <a:accent3>
        <a:srgbClr val="AAAAAA"/>
      </a:accent3>
      <a:accent4>
        <a:srgbClr val="DADADA"/>
      </a:accent4>
      <a:accent5>
        <a:srgbClr val="FFFFAA"/>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